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4"/>
    <p:sldMasterId id="2147483852" r:id="rId5"/>
  </p:sldMasterIdLst>
  <p:notesMasterIdLst>
    <p:notesMasterId r:id="rId31"/>
  </p:notesMasterIdLst>
  <p:sldIdLst>
    <p:sldId id="259" r:id="rId6"/>
    <p:sldId id="2145705795" r:id="rId7"/>
    <p:sldId id="2145705759" r:id="rId8"/>
    <p:sldId id="2145705783" r:id="rId9"/>
    <p:sldId id="263" r:id="rId10"/>
    <p:sldId id="388" r:id="rId11"/>
    <p:sldId id="268" r:id="rId12"/>
    <p:sldId id="2145705784" r:id="rId13"/>
    <p:sldId id="264" r:id="rId14"/>
    <p:sldId id="2145705785" r:id="rId15"/>
    <p:sldId id="2145705787" r:id="rId16"/>
    <p:sldId id="2145705786" r:id="rId17"/>
    <p:sldId id="2145705793" r:id="rId18"/>
    <p:sldId id="2145705788" r:id="rId19"/>
    <p:sldId id="2145705789" r:id="rId20"/>
    <p:sldId id="2145705790" r:id="rId21"/>
    <p:sldId id="2145705791" r:id="rId22"/>
    <p:sldId id="2146846685" r:id="rId23"/>
    <p:sldId id="2145705792" r:id="rId24"/>
    <p:sldId id="2146846680" r:id="rId25"/>
    <p:sldId id="2146846682" r:id="rId26"/>
    <p:sldId id="2146846683" r:id="rId27"/>
    <p:sldId id="2146846684" r:id="rId28"/>
    <p:sldId id="260" r:id="rId29"/>
    <p:sldId id="2146846686" r:id="rId30"/>
  </p:sldIdLst>
  <p:sldSz cx="9144000" cy="5143500" type="screen16x9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4">
          <p15:clr>
            <a:srgbClr val="A4A3A4"/>
          </p15:clr>
        </p15:guide>
        <p15:guide id="2" pos="2880">
          <p15:clr>
            <a:srgbClr val="A4A3A4"/>
          </p15:clr>
        </p15:guide>
        <p15:guide id="3" pos="5501">
          <p15:clr>
            <a:srgbClr val="A4A3A4"/>
          </p15:clr>
        </p15:guide>
        <p15:guide id="4" pos="2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sman, Willem (W)" initials="HW(" lastIdx="6" clrIdx="0">
    <p:extLst>
      <p:ext uri="{19B8F6BF-5375-455C-9EA6-DF929625EA0E}">
        <p15:presenceInfo xmlns:p15="http://schemas.microsoft.com/office/powerpoint/2012/main" userId="S::U769745@dow.com::706dd7f7-e185-4d6f-9600-d2c7d71df159" providerId="AD"/>
      </p:ext>
    </p:extLst>
  </p:cmAuthor>
  <p:cmAuthor id="2" name="Chauvette, Dana (DA)" initials="CD(" lastIdx="15" clrIdx="1">
    <p:extLst>
      <p:ext uri="{19B8F6BF-5375-455C-9EA6-DF929625EA0E}">
        <p15:presenceInfo xmlns:p15="http://schemas.microsoft.com/office/powerpoint/2012/main" userId="S::U548833@DOW.COM::446f6f40-f205-4b44-95f6-283ca53010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EFEB"/>
    <a:srgbClr val="B3AFAC"/>
    <a:srgbClr val="595755"/>
    <a:srgbClr val="23ABA4"/>
    <a:srgbClr val="193F5E"/>
    <a:srgbClr val="415364"/>
    <a:srgbClr val="DE0030"/>
    <a:srgbClr val="FEBB12"/>
    <a:srgbClr val="A19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D07F3-9B9F-C748-AF24-CF065AD73CBF}" v="21" dt="2022-05-27T17:17:53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0"/>
    <p:restoredTop sz="94694"/>
  </p:normalViewPr>
  <p:slideViewPr>
    <p:cSldViewPr snapToGrid="0">
      <p:cViewPr varScale="1">
        <p:scale>
          <a:sx n="130" d="100"/>
          <a:sy n="130" d="100"/>
        </p:scale>
        <p:origin x="184" y="696"/>
      </p:cViewPr>
      <p:guideLst>
        <p:guide orient="horz" pos="2004"/>
        <p:guide pos="2880"/>
        <p:guide pos="5501"/>
        <p:guide pos="259"/>
      </p:guideLst>
    </p:cSldViewPr>
  </p:slideViewPr>
  <p:notesTextViewPr>
    <p:cViewPr>
      <p:scale>
        <a:sx n="1" d="1"/>
        <a:sy n="1" d="1"/>
      </p:scale>
      <p:origin x="0" y="-56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e, James (JH)" userId="137dcdcd-ca09-4f33-86a4-92cb095df15d" providerId="ADAL" clId="{C21D07F3-9B9F-C748-AF24-CF065AD73CBF}"/>
    <pc:docChg chg="modSld">
      <pc:chgData name="Wade, James (JH)" userId="137dcdcd-ca09-4f33-86a4-92cb095df15d" providerId="ADAL" clId="{C21D07F3-9B9F-C748-AF24-CF065AD73CBF}" dt="2022-05-27T17:17:02.896" v="6" actId="2711"/>
      <pc:docMkLst>
        <pc:docMk/>
      </pc:docMkLst>
      <pc:sldChg chg="modSp mod">
        <pc:chgData name="Wade, James (JH)" userId="137dcdcd-ca09-4f33-86a4-92cb095df15d" providerId="ADAL" clId="{C21D07F3-9B9F-C748-AF24-CF065AD73CBF}" dt="2022-05-27T17:17:02.896" v="6" actId="2711"/>
        <pc:sldMkLst>
          <pc:docMk/>
          <pc:sldMk cId="616131594" sldId="2146846686"/>
        </pc:sldMkLst>
        <pc:spChg chg="mod">
          <ac:chgData name="Wade, James (JH)" userId="137dcdcd-ca09-4f33-86a4-92cb095df15d" providerId="ADAL" clId="{C21D07F3-9B9F-C748-AF24-CF065AD73CBF}" dt="2022-05-27T17:17:02.896" v="6" actId="2711"/>
          <ac:spMkLst>
            <pc:docMk/>
            <pc:sldMk cId="616131594" sldId="2146846686"/>
            <ac:spMk id="8" creationId="{2E173942-B4F5-0F20-3872-19664A73AC6B}"/>
          </ac:spMkLst>
        </pc:spChg>
      </pc:sldChg>
    </pc:docChg>
  </pc:docChgLst>
  <pc:docChgLst>
    <pc:chgData name="Saez Cabezas, Camila (C)" userId="S::ub01980@dow.com::f35d5835-815d-455b-9c4b-3b644deec9eb" providerId="AD" clId="Web-{9C2DD96D-7ABC-22FD-5FAB-EBC762925B47}"/>
    <pc:docChg chg="mod modMainMaster">
      <pc:chgData name="Saez Cabezas, Camila (C)" userId="S::ub01980@dow.com::f35d5835-815d-455b-9c4b-3b644deec9eb" providerId="AD" clId="Web-{9C2DD96D-7ABC-22FD-5FAB-EBC762925B47}" dt="2022-06-01T20:56:13.949" v="1" actId="33475"/>
      <pc:docMkLst>
        <pc:docMk/>
      </pc:docMkLst>
      <pc:sldMasterChg chg="addSp">
        <pc:chgData name="Saez Cabezas, Camila (C)" userId="S::ub01980@dow.com::f35d5835-815d-455b-9c4b-3b644deec9eb" providerId="AD" clId="Web-{9C2DD96D-7ABC-22FD-5FAB-EBC762925B47}" dt="2022-06-01T20:56:13.949" v="0" actId="33475"/>
        <pc:sldMasterMkLst>
          <pc:docMk/>
          <pc:sldMasterMk cId="95539852" sldId="2147483831"/>
        </pc:sldMasterMkLst>
        <pc:spChg chg="add">
          <ac:chgData name="Saez Cabezas, Camila (C)" userId="S::ub01980@dow.com::f35d5835-815d-455b-9c4b-3b644deec9eb" providerId="AD" clId="Web-{9C2DD96D-7ABC-22FD-5FAB-EBC762925B47}" dt="2022-06-01T20:56:13.949" v="0" actId="33475"/>
          <ac:spMkLst>
            <pc:docMk/>
            <pc:sldMasterMk cId="95539852" sldId="2147483831"/>
            <ac:spMk id="3" creationId="{A2D2A658-D47C-BDD5-E57D-92E9CB745774}"/>
          </ac:spMkLst>
        </pc:spChg>
      </pc:sldMasterChg>
      <pc:sldMasterChg chg="addSp">
        <pc:chgData name="Saez Cabezas, Camila (C)" userId="S::ub01980@dow.com::f35d5835-815d-455b-9c4b-3b644deec9eb" providerId="AD" clId="Web-{9C2DD96D-7ABC-22FD-5FAB-EBC762925B47}" dt="2022-06-01T20:56:13.949" v="0" actId="33475"/>
        <pc:sldMasterMkLst>
          <pc:docMk/>
          <pc:sldMasterMk cId="156884253" sldId="2147483852"/>
        </pc:sldMasterMkLst>
        <pc:spChg chg="add">
          <ac:chgData name="Saez Cabezas, Camila (C)" userId="S::ub01980@dow.com::f35d5835-815d-455b-9c4b-3b644deec9eb" providerId="AD" clId="Web-{9C2DD96D-7ABC-22FD-5FAB-EBC762925B47}" dt="2022-06-01T20:56:13.949" v="0" actId="33475"/>
          <ac:spMkLst>
            <pc:docMk/>
            <pc:sldMasterMk cId="156884253" sldId="2147483852"/>
            <ac:spMk id="3" creationId="{F83B71BE-B29A-29D9-950A-824394ADD32E}"/>
          </ac:spMkLst>
        </pc:sp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910FF9-EF0D-4EF6-B43E-E1140F0393B3}" type="doc">
      <dgm:prSet loTypeId="urn:microsoft.com/office/officeart/2005/8/layout/venn1" loCatId="relationship" qsTypeId="urn:microsoft.com/office/officeart/2005/8/quickstyle/simple4" qsCatId="simple" csTypeId="urn:microsoft.com/office/officeart/2005/8/colors/colorful2" csCatId="colorful" phldr="1"/>
      <dgm:spPr/>
    </dgm:pt>
    <dgm:pt modelId="{74DC07AD-463C-49EF-9ED1-AB8903C6BE47}">
      <dgm:prSet phldrT="[Text]" custT="1"/>
      <dgm:spPr>
        <a:xfrm>
          <a:off x="2014608" y="43057"/>
          <a:ext cx="2066783" cy="2066783"/>
        </a:xfrm>
        <a:prstGeom prst="ellipse">
          <a:avLst/>
        </a:prstGeom>
        <a:solidFill>
          <a:srgbClr val="E80033">
            <a:alpha val="71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16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Domain Expertise</a:t>
          </a:r>
        </a:p>
      </dgm:t>
    </dgm:pt>
    <dgm:pt modelId="{16486D54-C5E8-4DC1-8FFE-9F42434D13F6}" type="parTrans" cxnId="{9D6AE617-B495-4A1E-AD98-4C0F0D60F092}">
      <dgm:prSet/>
      <dgm:spPr/>
      <dgm:t>
        <a:bodyPr/>
        <a:lstStyle/>
        <a:p>
          <a:endParaRPr lang="en-US"/>
        </a:p>
      </dgm:t>
    </dgm:pt>
    <dgm:pt modelId="{1FF6356F-0E3C-41E2-9795-1586CDBE2099}" type="sibTrans" cxnId="{9D6AE617-B495-4A1E-AD98-4C0F0D60F092}">
      <dgm:prSet/>
      <dgm:spPr/>
      <dgm:t>
        <a:bodyPr/>
        <a:lstStyle/>
        <a:p>
          <a:endParaRPr lang="en-US"/>
        </a:p>
      </dgm:t>
    </dgm:pt>
    <dgm:pt modelId="{167B5F64-DD7D-41A9-A5E7-3261F6AAE95F}">
      <dgm:prSet phldrT="[Text]" custT="1"/>
      <dgm:spPr>
        <a:xfrm>
          <a:off x="2760372" y="1334797"/>
          <a:ext cx="2066783" cy="2066783"/>
        </a:xfrm>
        <a:prstGeom prst="ellipse">
          <a:avLst/>
        </a:prstGeom>
        <a:solidFill>
          <a:srgbClr val="00B2A9">
            <a:alpha val="71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1600" dirty="0">
              <a:solidFill>
                <a:srgbClr val="415364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Computer Science</a:t>
          </a:r>
        </a:p>
      </dgm:t>
    </dgm:pt>
    <dgm:pt modelId="{93BE5675-BC45-414F-8D3C-40E5934E6689}" type="parTrans" cxnId="{729F9707-0449-48D0-8B5F-F482C739A119}">
      <dgm:prSet/>
      <dgm:spPr/>
      <dgm:t>
        <a:bodyPr/>
        <a:lstStyle/>
        <a:p>
          <a:endParaRPr lang="en-US"/>
        </a:p>
      </dgm:t>
    </dgm:pt>
    <dgm:pt modelId="{B75B7118-A3A3-424D-984B-DC3D77B34176}" type="sibTrans" cxnId="{729F9707-0449-48D0-8B5F-F482C739A119}">
      <dgm:prSet/>
      <dgm:spPr/>
      <dgm:t>
        <a:bodyPr/>
        <a:lstStyle/>
        <a:p>
          <a:endParaRPr lang="en-US"/>
        </a:p>
      </dgm:t>
    </dgm:pt>
    <dgm:pt modelId="{277CDA2E-272E-4EE0-BF99-371AA0C6F6EE}">
      <dgm:prSet phldrT="[Text]" custT="1"/>
      <dgm:spPr>
        <a:xfrm>
          <a:off x="1268843" y="1334797"/>
          <a:ext cx="2066783" cy="2066783"/>
        </a:xfrm>
        <a:prstGeom prst="ellipse">
          <a:avLst/>
        </a:prstGeom>
        <a:solidFill>
          <a:srgbClr val="193F5E">
            <a:alpha val="71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16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Math &amp; Statistics</a:t>
          </a:r>
        </a:p>
      </dgm:t>
    </dgm:pt>
    <dgm:pt modelId="{EA31DC1D-4BA8-4C0E-BA45-364C895F195D}" type="parTrans" cxnId="{44357C1A-1D2B-46E9-BA42-0C6BA98FCBF6}">
      <dgm:prSet/>
      <dgm:spPr/>
      <dgm:t>
        <a:bodyPr/>
        <a:lstStyle/>
        <a:p>
          <a:endParaRPr lang="en-US"/>
        </a:p>
      </dgm:t>
    </dgm:pt>
    <dgm:pt modelId="{F1F7E4C8-AC74-4797-8D47-6C3B2678814E}" type="sibTrans" cxnId="{44357C1A-1D2B-46E9-BA42-0C6BA98FCBF6}">
      <dgm:prSet/>
      <dgm:spPr/>
      <dgm:t>
        <a:bodyPr/>
        <a:lstStyle/>
        <a:p>
          <a:endParaRPr lang="en-US"/>
        </a:p>
      </dgm:t>
    </dgm:pt>
    <dgm:pt modelId="{16CC8CCA-CF21-490F-A556-E12A96260A26}" type="pres">
      <dgm:prSet presAssocID="{9C910FF9-EF0D-4EF6-B43E-E1140F0393B3}" presName="compositeShape" presStyleCnt="0">
        <dgm:presLayoutVars>
          <dgm:chMax val="7"/>
          <dgm:dir/>
          <dgm:resizeHandles val="exact"/>
        </dgm:presLayoutVars>
      </dgm:prSet>
      <dgm:spPr/>
    </dgm:pt>
    <dgm:pt modelId="{D1C40B29-1D77-48B5-A58E-1C42321625D7}" type="pres">
      <dgm:prSet presAssocID="{74DC07AD-463C-49EF-9ED1-AB8903C6BE47}" presName="circ1" presStyleLbl="vennNode1" presStyleIdx="0" presStyleCnt="3"/>
      <dgm:spPr/>
    </dgm:pt>
    <dgm:pt modelId="{A5B1670F-3050-4F95-AF75-3E4F3C784854}" type="pres">
      <dgm:prSet presAssocID="{74DC07AD-463C-49EF-9ED1-AB8903C6BE4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7D33C78-2994-427E-8CB0-FEB6B54DE086}" type="pres">
      <dgm:prSet presAssocID="{167B5F64-DD7D-41A9-A5E7-3261F6AAE95F}" presName="circ2" presStyleLbl="vennNode1" presStyleIdx="1" presStyleCnt="3"/>
      <dgm:spPr/>
    </dgm:pt>
    <dgm:pt modelId="{F59617EF-861F-4E3E-85F1-43D0A03423AC}" type="pres">
      <dgm:prSet presAssocID="{167B5F64-DD7D-41A9-A5E7-3261F6AAE95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A9BF0B5-97DB-4F8A-B6DE-56A8A50E38EC}" type="pres">
      <dgm:prSet presAssocID="{277CDA2E-272E-4EE0-BF99-371AA0C6F6EE}" presName="circ3" presStyleLbl="vennNode1" presStyleIdx="2" presStyleCnt="3"/>
      <dgm:spPr/>
    </dgm:pt>
    <dgm:pt modelId="{50FFD4D7-7A80-4A25-85B7-9F9DC6C0544D}" type="pres">
      <dgm:prSet presAssocID="{277CDA2E-272E-4EE0-BF99-371AA0C6F6E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29F9707-0449-48D0-8B5F-F482C739A119}" srcId="{9C910FF9-EF0D-4EF6-B43E-E1140F0393B3}" destId="{167B5F64-DD7D-41A9-A5E7-3261F6AAE95F}" srcOrd="1" destOrd="0" parTransId="{93BE5675-BC45-414F-8D3C-40E5934E6689}" sibTransId="{B75B7118-A3A3-424D-984B-DC3D77B34176}"/>
    <dgm:cxn modelId="{84917D17-E0D1-4B9C-B794-DB1E8BC901F1}" type="presOf" srcId="{167B5F64-DD7D-41A9-A5E7-3261F6AAE95F}" destId="{F59617EF-861F-4E3E-85F1-43D0A03423AC}" srcOrd="1" destOrd="0" presId="urn:microsoft.com/office/officeart/2005/8/layout/venn1"/>
    <dgm:cxn modelId="{4690C117-EB89-4EE5-979D-EBECB8B5A9C8}" type="presOf" srcId="{277CDA2E-272E-4EE0-BF99-371AA0C6F6EE}" destId="{50FFD4D7-7A80-4A25-85B7-9F9DC6C0544D}" srcOrd="1" destOrd="0" presId="urn:microsoft.com/office/officeart/2005/8/layout/venn1"/>
    <dgm:cxn modelId="{9D6AE617-B495-4A1E-AD98-4C0F0D60F092}" srcId="{9C910FF9-EF0D-4EF6-B43E-E1140F0393B3}" destId="{74DC07AD-463C-49EF-9ED1-AB8903C6BE47}" srcOrd="0" destOrd="0" parTransId="{16486D54-C5E8-4DC1-8FFE-9F42434D13F6}" sibTransId="{1FF6356F-0E3C-41E2-9795-1586CDBE2099}"/>
    <dgm:cxn modelId="{44357C1A-1D2B-46E9-BA42-0C6BA98FCBF6}" srcId="{9C910FF9-EF0D-4EF6-B43E-E1140F0393B3}" destId="{277CDA2E-272E-4EE0-BF99-371AA0C6F6EE}" srcOrd="2" destOrd="0" parTransId="{EA31DC1D-4BA8-4C0E-BA45-364C895F195D}" sibTransId="{F1F7E4C8-AC74-4797-8D47-6C3B2678814E}"/>
    <dgm:cxn modelId="{C40CD369-F60E-40FE-A613-8B742302C95C}" type="presOf" srcId="{277CDA2E-272E-4EE0-BF99-371AA0C6F6EE}" destId="{BA9BF0B5-97DB-4F8A-B6DE-56A8A50E38EC}" srcOrd="0" destOrd="0" presId="urn:microsoft.com/office/officeart/2005/8/layout/venn1"/>
    <dgm:cxn modelId="{72624E73-79DD-4ED6-BF32-1E7BC46B671A}" type="presOf" srcId="{74DC07AD-463C-49EF-9ED1-AB8903C6BE47}" destId="{A5B1670F-3050-4F95-AF75-3E4F3C784854}" srcOrd="1" destOrd="0" presId="urn:microsoft.com/office/officeart/2005/8/layout/venn1"/>
    <dgm:cxn modelId="{EB366C80-962D-4CF1-866F-DFAEE2EF1C53}" type="presOf" srcId="{74DC07AD-463C-49EF-9ED1-AB8903C6BE47}" destId="{D1C40B29-1D77-48B5-A58E-1C42321625D7}" srcOrd="0" destOrd="0" presId="urn:microsoft.com/office/officeart/2005/8/layout/venn1"/>
    <dgm:cxn modelId="{0A032E87-CE3D-46C4-AD09-E7E79AA2F3CA}" type="presOf" srcId="{9C910FF9-EF0D-4EF6-B43E-E1140F0393B3}" destId="{16CC8CCA-CF21-490F-A556-E12A96260A26}" srcOrd="0" destOrd="0" presId="urn:microsoft.com/office/officeart/2005/8/layout/venn1"/>
    <dgm:cxn modelId="{F93750E0-6284-4314-8ABB-DF0CC6A2ECB0}" type="presOf" srcId="{167B5F64-DD7D-41A9-A5E7-3261F6AAE95F}" destId="{97D33C78-2994-427E-8CB0-FEB6B54DE086}" srcOrd="0" destOrd="0" presId="urn:microsoft.com/office/officeart/2005/8/layout/venn1"/>
    <dgm:cxn modelId="{506C9385-3C51-4F4D-B220-7C0D61A52E14}" type="presParOf" srcId="{16CC8CCA-CF21-490F-A556-E12A96260A26}" destId="{D1C40B29-1D77-48B5-A58E-1C42321625D7}" srcOrd="0" destOrd="0" presId="urn:microsoft.com/office/officeart/2005/8/layout/venn1"/>
    <dgm:cxn modelId="{78F23AFC-CAE3-4979-8C68-8ACDF646F3E1}" type="presParOf" srcId="{16CC8CCA-CF21-490F-A556-E12A96260A26}" destId="{A5B1670F-3050-4F95-AF75-3E4F3C784854}" srcOrd="1" destOrd="0" presId="urn:microsoft.com/office/officeart/2005/8/layout/venn1"/>
    <dgm:cxn modelId="{40A67526-D11D-407E-89D2-D0B2C4501CA2}" type="presParOf" srcId="{16CC8CCA-CF21-490F-A556-E12A96260A26}" destId="{97D33C78-2994-427E-8CB0-FEB6B54DE086}" srcOrd="2" destOrd="0" presId="urn:microsoft.com/office/officeart/2005/8/layout/venn1"/>
    <dgm:cxn modelId="{D1848B45-609F-4159-A983-51D02CFD8A62}" type="presParOf" srcId="{16CC8CCA-CF21-490F-A556-E12A96260A26}" destId="{F59617EF-861F-4E3E-85F1-43D0A03423AC}" srcOrd="3" destOrd="0" presId="urn:microsoft.com/office/officeart/2005/8/layout/venn1"/>
    <dgm:cxn modelId="{482E54A9-98BB-49EA-A828-D9538BC2C7A3}" type="presParOf" srcId="{16CC8CCA-CF21-490F-A556-E12A96260A26}" destId="{BA9BF0B5-97DB-4F8A-B6DE-56A8A50E38EC}" srcOrd="4" destOrd="0" presId="urn:microsoft.com/office/officeart/2005/8/layout/venn1"/>
    <dgm:cxn modelId="{A1D01ABD-086F-404C-B370-11C283AC92F7}" type="presParOf" srcId="{16CC8CCA-CF21-490F-A556-E12A96260A26}" destId="{50FFD4D7-7A80-4A25-85B7-9F9DC6C0544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36ACC3-89A0-434E-9920-D9E5AC7E4BF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A4E14EEE-61D2-4185-A409-A16A6084DB89}">
      <dgm:prSet phldrT="[Text]"/>
      <dgm:spPr>
        <a:xfrm>
          <a:off x="1188819" y="0"/>
          <a:ext cx="792546" cy="698329"/>
        </a:xfrm>
        <a:prstGeom prst="trapezoid">
          <a:avLst>
            <a:gd name="adj" fmla="val 56746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FFFF"/>
              </a:solidFill>
              <a:highlight>
                <a:srgbClr val="415363"/>
              </a:highlight>
              <a:latin typeface="Arial" panose="020B0604020202020204"/>
              <a:ea typeface="+mn-ea"/>
              <a:cs typeface="+mn-cs"/>
            </a:rPr>
            <a:t> </a:t>
          </a:r>
        </a:p>
      </dgm:t>
    </dgm:pt>
    <dgm:pt modelId="{B9A3EB30-FC5B-4006-88BF-ED5A6F59C679}" type="parTrans" cxnId="{1E5EE436-4B87-47F7-AB21-AF610076C98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51A800E-C594-41AF-9326-C58BE5378402}" type="sibTrans" cxnId="{1E5EE436-4B87-47F7-AB21-AF610076C98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771B533-CC4D-4D0C-B6EA-4AEFF8012D1B}">
      <dgm:prSet phldrT="[Text]" custT="1"/>
      <dgm:spPr>
        <a:xfrm>
          <a:off x="396273" y="1396658"/>
          <a:ext cx="2377637" cy="698329"/>
        </a:xfrm>
        <a:prstGeom prst="trapezoid">
          <a:avLst>
            <a:gd name="adj" fmla="val 56746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05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Wrangling</a:t>
          </a:r>
        </a:p>
      </dgm:t>
    </dgm:pt>
    <dgm:pt modelId="{58E8CB18-3B74-4657-969C-BC692697EC7B}" type="parTrans" cxnId="{EED54E88-E8BD-4801-AB33-7B9388D3BA7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4689F05-309C-43E0-9A40-6A32BE17CD98}" type="sibTrans" cxnId="{EED54E88-E8BD-4801-AB33-7B9388D3BA7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5228BA2-D2AF-4A97-A8B7-87F22C043ECB}">
      <dgm:prSet phldrT="[Text]" custT="1"/>
      <dgm:spPr>
        <a:xfrm>
          <a:off x="0" y="2094987"/>
          <a:ext cx="3170184" cy="698329"/>
        </a:xfrm>
        <a:prstGeom prst="trapezoid">
          <a:avLst>
            <a:gd name="adj" fmla="val 56746"/>
          </a:avLst>
        </a:prstGeom>
        <a:solidFill>
          <a:schemeClr val="tx2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05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Collection</a:t>
          </a:r>
        </a:p>
      </dgm:t>
    </dgm:pt>
    <dgm:pt modelId="{A8B6BB41-C512-48F2-AFC9-AE9BBB0975D7}" type="parTrans" cxnId="{FAC66C6D-0AD4-4A73-91CD-7C7D3A74B7F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8B867B1-B3D1-4963-B682-BB71FC5B619E}" type="sibTrans" cxnId="{FAC66C6D-0AD4-4A73-91CD-7C7D3A74B7F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145F8DC-C226-4EF4-A0F4-C5A9DBEE0B13}">
      <dgm:prSet phldrT="[Text]" custT="1"/>
      <dgm:spPr>
        <a:xfrm>
          <a:off x="792546" y="698329"/>
          <a:ext cx="1585092" cy="698329"/>
        </a:xfrm>
        <a:prstGeom prst="trapezoid">
          <a:avLst>
            <a:gd name="adj" fmla="val 56746"/>
          </a:avLst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0" rIns="0"/>
        <a:lstStyle/>
        <a:p>
          <a:pPr>
            <a:buNone/>
          </a:pPr>
          <a:r>
            <a:rPr lang="en-US" sz="105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Analysis</a:t>
          </a:r>
        </a:p>
      </dgm:t>
    </dgm:pt>
    <dgm:pt modelId="{1AE9108E-1A1F-4285-BC7C-723CCF575D13}" type="parTrans" cxnId="{7AD5EB54-6FA8-499D-92B2-E8C6AB59B24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528638F-F38F-4021-9B37-2992D38D3804}" type="sibTrans" cxnId="{7AD5EB54-6FA8-499D-92B2-E8C6AB59B24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CB3F540-9621-434C-A292-44E024073D9F}" type="pres">
      <dgm:prSet presAssocID="{DD36ACC3-89A0-434E-9920-D9E5AC7E4BF5}" presName="Name0" presStyleCnt="0">
        <dgm:presLayoutVars>
          <dgm:dir/>
          <dgm:animLvl val="lvl"/>
          <dgm:resizeHandles val="exact"/>
        </dgm:presLayoutVars>
      </dgm:prSet>
      <dgm:spPr/>
    </dgm:pt>
    <dgm:pt modelId="{21478693-CF06-472E-87DC-F068361FFDA6}" type="pres">
      <dgm:prSet presAssocID="{A4E14EEE-61D2-4185-A409-A16A6084DB89}" presName="Name8" presStyleCnt="0"/>
      <dgm:spPr/>
    </dgm:pt>
    <dgm:pt modelId="{B72D15EE-A637-4E75-A901-C4F7B593B7CE}" type="pres">
      <dgm:prSet presAssocID="{A4E14EEE-61D2-4185-A409-A16A6084DB89}" presName="level" presStyleLbl="node1" presStyleIdx="0" presStyleCnt="4">
        <dgm:presLayoutVars>
          <dgm:chMax val="1"/>
          <dgm:bulletEnabled val="1"/>
        </dgm:presLayoutVars>
      </dgm:prSet>
      <dgm:spPr/>
    </dgm:pt>
    <dgm:pt modelId="{62A97236-ABA0-443A-95A2-B3B2393DFA08}" type="pres">
      <dgm:prSet presAssocID="{A4E14EEE-61D2-4185-A409-A16A6084DB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4FADF6E-CE28-4F1C-8CD8-2D2C49A892B3}" type="pres">
      <dgm:prSet presAssocID="{2145F8DC-C226-4EF4-A0F4-C5A9DBEE0B13}" presName="Name8" presStyleCnt="0"/>
      <dgm:spPr/>
    </dgm:pt>
    <dgm:pt modelId="{379EF7E7-DEBF-4A95-9482-BB8A37B82024}" type="pres">
      <dgm:prSet presAssocID="{2145F8DC-C226-4EF4-A0F4-C5A9DBEE0B13}" presName="level" presStyleLbl="node1" presStyleIdx="1" presStyleCnt="4">
        <dgm:presLayoutVars>
          <dgm:chMax val="1"/>
          <dgm:bulletEnabled val="1"/>
        </dgm:presLayoutVars>
      </dgm:prSet>
      <dgm:spPr/>
    </dgm:pt>
    <dgm:pt modelId="{389BE2B8-4C3F-439C-A110-765267B3C66D}" type="pres">
      <dgm:prSet presAssocID="{2145F8DC-C226-4EF4-A0F4-C5A9DBEE0B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A8F3037-DCFF-4183-AE28-A1136A0F84D8}" type="pres">
      <dgm:prSet presAssocID="{3771B533-CC4D-4D0C-B6EA-4AEFF8012D1B}" presName="Name8" presStyleCnt="0"/>
      <dgm:spPr/>
    </dgm:pt>
    <dgm:pt modelId="{8ECF999C-EE10-41D9-96B6-B25F78188BB7}" type="pres">
      <dgm:prSet presAssocID="{3771B533-CC4D-4D0C-B6EA-4AEFF8012D1B}" presName="level" presStyleLbl="node1" presStyleIdx="2" presStyleCnt="4">
        <dgm:presLayoutVars>
          <dgm:chMax val="1"/>
          <dgm:bulletEnabled val="1"/>
        </dgm:presLayoutVars>
      </dgm:prSet>
      <dgm:spPr/>
    </dgm:pt>
    <dgm:pt modelId="{B886E383-DA25-4EDE-81F3-EF08E1E3FCBE}" type="pres">
      <dgm:prSet presAssocID="{3771B533-CC4D-4D0C-B6EA-4AEFF8012D1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16A5658-1508-4B51-AE93-6C585C177DED}" type="pres">
      <dgm:prSet presAssocID="{45228BA2-D2AF-4A97-A8B7-87F22C043ECB}" presName="Name8" presStyleCnt="0"/>
      <dgm:spPr/>
    </dgm:pt>
    <dgm:pt modelId="{E4E7DE43-09B2-4637-B12D-A73BF7410128}" type="pres">
      <dgm:prSet presAssocID="{45228BA2-D2AF-4A97-A8B7-87F22C043ECB}" presName="level" presStyleLbl="node1" presStyleIdx="3" presStyleCnt="4">
        <dgm:presLayoutVars>
          <dgm:chMax val="1"/>
          <dgm:bulletEnabled val="1"/>
        </dgm:presLayoutVars>
      </dgm:prSet>
      <dgm:spPr/>
    </dgm:pt>
    <dgm:pt modelId="{E7966768-F905-4097-85C3-59A220D1BF6F}" type="pres">
      <dgm:prSet presAssocID="{45228BA2-D2AF-4A97-A8B7-87F22C043EC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E76AE09-D946-4FF1-951B-F9713DBA7C74}" type="presOf" srcId="{DD36ACC3-89A0-434E-9920-D9E5AC7E4BF5}" destId="{FCB3F540-9621-434C-A292-44E024073D9F}" srcOrd="0" destOrd="0" presId="urn:microsoft.com/office/officeart/2005/8/layout/pyramid1"/>
    <dgm:cxn modelId="{7E1EF118-2B5B-46D9-8D73-3988AA30A8F3}" type="presOf" srcId="{2145F8DC-C226-4EF4-A0F4-C5A9DBEE0B13}" destId="{379EF7E7-DEBF-4A95-9482-BB8A37B82024}" srcOrd="0" destOrd="0" presId="urn:microsoft.com/office/officeart/2005/8/layout/pyramid1"/>
    <dgm:cxn modelId="{1E5EE436-4B87-47F7-AB21-AF610076C98B}" srcId="{DD36ACC3-89A0-434E-9920-D9E5AC7E4BF5}" destId="{A4E14EEE-61D2-4185-A409-A16A6084DB89}" srcOrd="0" destOrd="0" parTransId="{B9A3EB30-FC5B-4006-88BF-ED5A6F59C679}" sibTransId="{651A800E-C594-41AF-9326-C58BE5378402}"/>
    <dgm:cxn modelId="{FB86715D-BE37-4BA7-B9E9-3FDCF73C9A16}" type="presOf" srcId="{3771B533-CC4D-4D0C-B6EA-4AEFF8012D1B}" destId="{B886E383-DA25-4EDE-81F3-EF08E1E3FCBE}" srcOrd="1" destOrd="0" presId="urn:microsoft.com/office/officeart/2005/8/layout/pyramid1"/>
    <dgm:cxn modelId="{6A7FD847-FC1C-4AD5-B57B-9CF732EB0F87}" type="presOf" srcId="{45228BA2-D2AF-4A97-A8B7-87F22C043ECB}" destId="{E7966768-F905-4097-85C3-59A220D1BF6F}" srcOrd="1" destOrd="0" presId="urn:microsoft.com/office/officeart/2005/8/layout/pyramid1"/>
    <dgm:cxn modelId="{FAC66C6D-0AD4-4A73-91CD-7C7D3A74B7FF}" srcId="{DD36ACC3-89A0-434E-9920-D9E5AC7E4BF5}" destId="{45228BA2-D2AF-4A97-A8B7-87F22C043ECB}" srcOrd="3" destOrd="0" parTransId="{A8B6BB41-C512-48F2-AFC9-AE9BBB0975D7}" sibTransId="{E8B867B1-B3D1-4963-B682-BB71FC5B619E}"/>
    <dgm:cxn modelId="{7AD5EB54-6FA8-499D-92B2-E8C6AB59B24E}" srcId="{DD36ACC3-89A0-434E-9920-D9E5AC7E4BF5}" destId="{2145F8DC-C226-4EF4-A0F4-C5A9DBEE0B13}" srcOrd="1" destOrd="0" parTransId="{1AE9108E-1A1F-4285-BC7C-723CCF575D13}" sibTransId="{2528638F-F38F-4021-9B37-2992D38D3804}"/>
    <dgm:cxn modelId="{72B98A59-6AD2-425F-AC04-D4106AFE7E10}" type="presOf" srcId="{A4E14EEE-61D2-4185-A409-A16A6084DB89}" destId="{B72D15EE-A637-4E75-A901-C4F7B593B7CE}" srcOrd="0" destOrd="0" presId="urn:microsoft.com/office/officeart/2005/8/layout/pyramid1"/>
    <dgm:cxn modelId="{EED54E88-E8BD-4801-AB33-7B9388D3BA71}" srcId="{DD36ACC3-89A0-434E-9920-D9E5AC7E4BF5}" destId="{3771B533-CC4D-4D0C-B6EA-4AEFF8012D1B}" srcOrd="2" destOrd="0" parTransId="{58E8CB18-3B74-4657-969C-BC692697EC7B}" sibTransId="{D4689F05-309C-43E0-9A40-6A32BE17CD98}"/>
    <dgm:cxn modelId="{85BD8BA9-9654-44D3-B058-7901B1DD0F95}" type="presOf" srcId="{45228BA2-D2AF-4A97-A8B7-87F22C043ECB}" destId="{E4E7DE43-09B2-4637-B12D-A73BF7410128}" srcOrd="0" destOrd="0" presId="urn:microsoft.com/office/officeart/2005/8/layout/pyramid1"/>
    <dgm:cxn modelId="{30BD28B2-C42C-476F-AAF6-583A707A1036}" type="presOf" srcId="{A4E14EEE-61D2-4185-A409-A16A6084DB89}" destId="{62A97236-ABA0-443A-95A2-B3B2393DFA08}" srcOrd="1" destOrd="0" presId="urn:microsoft.com/office/officeart/2005/8/layout/pyramid1"/>
    <dgm:cxn modelId="{002F57BC-AFAA-4090-AFC2-D46A9BD444D0}" type="presOf" srcId="{3771B533-CC4D-4D0C-B6EA-4AEFF8012D1B}" destId="{8ECF999C-EE10-41D9-96B6-B25F78188BB7}" srcOrd="0" destOrd="0" presId="urn:microsoft.com/office/officeart/2005/8/layout/pyramid1"/>
    <dgm:cxn modelId="{959B1BDB-8521-4137-8E28-1237F783EFCD}" type="presOf" srcId="{2145F8DC-C226-4EF4-A0F4-C5A9DBEE0B13}" destId="{389BE2B8-4C3F-439C-A110-765267B3C66D}" srcOrd="1" destOrd="0" presId="urn:microsoft.com/office/officeart/2005/8/layout/pyramid1"/>
    <dgm:cxn modelId="{11B0371A-3A49-44B2-B632-DC2D3B65EC13}" type="presParOf" srcId="{FCB3F540-9621-434C-A292-44E024073D9F}" destId="{21478693-CF06-472E-87DC-F068361FFDA6}" srcOrd="0" destOrd="0" presId="urn:microsoft.com/office/officeart/2005/8/layout/pyramid1"/>
    <dgm:cxn modelId="{03C42B4E-65E2-4B17-B62D-5BC368E841E1}" type="presParOf" srcId="{21478693-CF06-472E-87DC-F068361FFDA6}" destId="{B72D15EE-A637-4E75-A901-C4F7B593B7CE}" srcOrd="0" destOrd="0" presId="urn:microsoft.com/office/officeart/2005/8/layout/pyramid1"/>
    <dgm:cxn modelId="{5B5BBCAE-B9A0-418E-AC59-57DD26866334}" type="presParOf" srcId="{21478693-CF06-472E-87DC-F068361FFDA6}" destId="{62A97236-ABA0-443A-95A2-B3B2393DFA08}" srcOrd="1" destOrd="0" presId="urn:microsoft.com/office/officeart/2005/8/layout/pyramid1"/>
    <dgm:cxn modelId="{8146DFF5-F5F3-4E5D-A908-3677502FBBBF}" type="presParOf" srcId="{FCB3F540-9621-434C-A292-44E024073D9F}" destId="{34FADF6E-CE28-4F1C-8CD8-2D2C49A892B3}" srcOrd="1" destOrd="0" presId="urn:microsoft.com/office/officeart/2005/8/layout/pyramid1"/>
    <dgm:cxn modelId="{DF4AEC95-C352-4C00-9774-444FF6CD7383}" type="presParOf" srcId="{34FADF6E-CE28-4F1C-8CD8-2D2C49A892B3}" destId="{379EF7E7-DEBF-4A95-9482-BB8A37B82024}" srcOrd="0" destOrd="0" presId="urn:microsoft.com/office/officeart/2005/8/layout/pyramid1"/>
    <dgm:cxn modelId="{6BA468CC-EAB8-4E26-BF03-CF593D543EDA}" type="presParOf" srcId="{34FADF6E-CE28-4F1C-8CD8-2D2C49A892B3}" destId="{389BE2B8-4C3F-439C-A110-765267B3C66D}" srcOrd="1" destOrd="0" presId="urn:microsoft.com/office/officeart/2005/8/layout/pyramid1"/>
    <dgm:cxn modelId="{63F7084F-46D3-42E6-AB0F-643C746F73F2}" type="presParOf" srcId="{FCB3F540-9621-434C-A292-44E024073D9F}" destId="{0A8F3037-DCFF-4183-AE28-A1136A0F84D8}" srcOrd="2" destOrd="0" presId="urn:microsoft.com/office/officeart/2005/8/layout/pyramid1"/>
    <dgm:cxn modelId="{6C42A05D-B5A5-432A-B820-498BF26DA5AD}" type="presParOf" srcId="{0A8F3037-DCFF-4183-AE28-A1136A0F84D8}" destId="{8ECF999C-EE10-41D9-96B6-B25F78188BB7}" srcOrd="0" destOrd="0" presId="urn:microsoft.com/office/officeart/2005/8/layout/pyramid1"/>
    <dgm:cxn modelId="{A0322986-6202-4FDA-8DEF-4665FA922760}" type="presParOf" srcId="{0A8F3037-DCFF-4183-AE28-A1136A0F84D8}" destId="{B886E383-DA25-4EDE-81F3-EF08E1E3FCBE}" srcOrd="1" destOrd="0" presId="urn:microsoft.com/office/officeart/2005/8/layout/pyramid1"/>
    <dgm:cxn modelId="{E3FF32BB-EAEE-4B18-93BE-CC15F1BD925E}" type="presParOf" srcId="{FCB3F540-9621-434C-A292-44E024073D9F}" destId="{A16A5658-1508-4B51-AE93-6C585C177DED}" srcOrd="3" destOrd="0" presId="urn:microsoft.com/office/officeart/2005/8/layout/pyramid1"/>
    <dgm:cxn modelId="{B836B708-AF50-450C-B8F2-CE153B6DD64C}" type="presParOf" srcId="{A16A5658-1508-4B51-AE93-6C585C177DED}" destId="{E4E7DE43-09B2-4637-B12D-A73BF7410128}" srcOrd="0" destOrd="0" presId="urn:microsoft.com/office/officeart/2005/8/layout/pyramid1"/>
    <dgm:cxn modelId="{2E1C0046-768C-4C78-B4C5-2155925CEC17}" type="presParOf" srcId="{A16A5658-1508-4B51-AE93-6C585C177DED}" destId="{E7966768-F905-4097-85C3-59A220D1BF6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04C243-F6F4-5843-8398-1E853A213D89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458AFC-2CEF-B044-A4B3-92B142274415}">
      <dgm:prSet phldrT="[Text]"/>
      <dgm:spPr/>
      <dgm:t>
        <a:bodyPr/>
        <a:lstStyle/>
        <a:p>
          <a:r>
            <a:rPr lang="en-US" dirty="0"/>
            <a:t>More Advanced Lessons</a:t>
          </a:r>
        </a:p>
      </dgm:t>
    </dgm:pt>
    <dgm:pt modelId="{99529CA7-4E43-034A-8206-01F891D4B1CF}" type="parTrans" cxnId="{9C765F53-2D09-C344-988D-94CF3D284691}">
      <dgm:prSet/>
      <dgm:spPr/>
      <dgm:t>
        <a:bodyPr/>
        <a:lstStyle/>
        <a:p>
          <a:endParaRPr lang="en-US"/>
        </a:p>
      </dgm:t>
    </dgm:pt>
    <dgm:pt modelId="{8D0D1B9C-93A8-A942-BB38-0EBB386CF6CA}" type="sibTrans" cxnId="{9C765F53-2D09-C344-988D-94CF3D284691}">
      <dgm:prSet/>
      <dgm:spPr/>
      <dgm:t>
        <a:bodyPr/>
        <a:lstStyle/>
        <a:p>
          <a:endParaRPr lang="en-US"/>
        </a:p>
      </dgm:t>
    </dgm:pt>
    <dgm:pt modelId="{5E762D7F-D40D-544E-B0E2-27B46AFCCD65}">
      <dgm:prSet phldrT="[Text]"/>
      <dgm:spPr/>
      <dgm:t>
        <a:bodyPr/>
        <a:lstStyle/>
        <a:p>
          <a:r>
            <a:rPr lang="en-US" dirty="0"/>
            <a:t>Transfer to Workbench</a:t>
          </a:r>
        </a:p>
      </dgm:t>
    </dgm:pt>
    <dgm:pt modelId="{F879B6D8-3D8B-BB45-807B-A523E2CFC571}" type="parTrans" cxnId="{FFF6C34A-DC4C-F841-90A3-631E1AD783A0}">
      <dgm:prSet/>
      <dgm:spPr/>
      <dgm:t>
        <a:bodyPr/>
        <a:lstStyle/>
        <a:p>
          <a:endParaRPr lang="en-US"/>
        </a:p>
      </dgm:t>
    </dgm:pt>
    <dgm:pt modelId="{8EAF4AED-A0E7-AE47-B9BB-AE2288F3CD59}" type="sibTrans" cxnId="{FFF6C34A-DC4C-F841-90A3-631E1AD783A0}">
      <dgm:prSet/>
      <dgm:spPr/>
      <dgm:t>
        <a:bodyPr/>
        <a:lstStyle/>
        <a:p>
          <a:endParaRPr lang="en-US"/>
        </a:p>
      </dgm:t>
    </dgm:pt>
    <dgm:pt modelId="{E0F57E8D-04EC-D443-BD9B-2C36526BFA69}">
      <dgm:prSet phldrT="[Text]"/>
      <dgm:spPr/>
      <dgm:t>
        <a:bodyPr/>
        <a:lstStyle/>
        <a:p>
          <a:r>
            <a:rPr lang="en-US" dirty="0"/>
            <a:t>Community Building</a:t>
          </a:r>
        </a:p>
      </dgm:t>
    </dgm:pt>
    <dgm:pt modelId="{4B075513-2F77-E646-A715-FC45BB78B852}" type="parTrans" cxnId="{7C7F464C-269C-8F4F-AD5D-3FE30DF70BD3}">
      <dgm:prSet/>
      <dgm:spPr/>
      <dgm:t>
        <a:bodyPr/>
        <a:lstStyle/>
        <a:p>
          <a:endParaRPr lang="en-US"/>
        </a:p>
      </dgm:t>
    </dgm:pt>
    <dgm:pt modelId="{8D02B3D8-51F7-9E4D-B514-2B6B1B36E0A8}" type="sibTrans" cxnId="{7C7F464C-269C-8F4F-AD5D-3FE30DF70BD3}">
      <dgm:prSet/>
      <dgm:spPr/>
      <dgm:t>
        <a:bodyPr/>
        <a:lstStyle/>
        <a:p>
          <a:endParaRPr lang="en-US"/>
        </a:p>
      </dgm:t>
    </dgm:pt>
    <dgm:pt modelId="{F393B9D8-13DA-6D45-900E-6E8A8707EE4D}" type="pres">
      <dgm:prSet presAssocID="{8104C243-F6F4-5843-8398-1E853A213D89}" presName="linearFlow" presStyleCnt="0">
        <dgm:presLayoutVars>
          <dgm:dir/>
          <dgm:resizeHandles val="exact"/>
        </dgm:presLayoutVars>
      </dgm:prSet>
      <dgm:spPr/>
    </dgm:pt>
    <dgm:pt modelId="{E692BD1C-A4D8-3C46-8D5B-999314300D9E}" type="pres">
      <dgm:prSet presAssocID="{D0458AFC-2CEF-B044-A4B3-92B142274415}" presName="composite" presStyleCnt="0"/>
      <dgm:spPr/>
    </dgm:pt>
    <dgm:pt modelId="{B7983D57-1C62-6A42-BE2B-C4B5DED670A5}" type="pres">
      <dgm:prSet presAssocID="{D0458AFC-2CEF-B044-A4B3-92B142274415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BB1D6CA8-3B0C-E54B-954F-1066E9C091BD}" type="pres">
      <dgm:prSet presAssocID="{D0458AFC-2CEF-B044-A4B3-92B142274415}" presName="txShp" presStyleLbl="node1" presStyleIdx="0" presStyleCnt="3">
        <dgm:presLayoutVars>
          <dgm:bulletEnabled val="1"/>
        </dgm:presLayoutVars>
      </dgm:prSet>
      <dgm:spPr/>
    </dgm:pt>
    <dgm:pt modelId="{43A69447-6D8F-4A4F-A22B-6F627F037E2A}" type="pres">
      <dgm:prSet presAssocID="{8D0D1B9C-93A8-A942-BB38-0EBB386CF6CA}" presName="spacing" presStyleCnt="0"/>
      <dgm:spPr/>
    </dgm:pt>
    <dgm:pt modelId="{9E17ACDC-AE87-4E44-8A7E-DA21C83F789C}" type="pres">
      <dgm:prSet presAssocID="{5E762D7F-D40D-544E-B0E2-27B46AFCCD65}" presName="composite" presStyleCnt="0"/>
      <dgm:spPr/>
    </dgm:pt>
    <dgm:pt modelId="{BE9B83E7-9398-6A49-9F15-8660D16A631A}" type="pres">
      <dgm:prSet presAssocID="{5E762D7F-D40D-544E-B0E2-27B46AFCCD65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 with solid fill"/>
        </a:ext>
      </dgm:extLst>
    </dgm:pt>
    <dgm:pt modelId="{F4EBEA9C-2A48-1448-B5AA-555BB93D47FE}" type="pres">
      <dgm:prSet presAssocID="{5E762D7F-D40D-544E-B0E2-27B46AFCCD65}" presName="txShp" presStyleLbl="node1" presStyleIdx="1" presStyleCnt="3">
        <dgm:presLayoutVars>
          <dgm:bulletEnabled val="1"/>
        </dgm:presLayoutVars>
      </dgm:prSet>
      <dgm:spPr/>
    </dgm:pt>
    <dgm:pt modelId="{3D57D120-CF55-9948-8478-D0ECF066615A}" type="pres">
      <dgm:prSet presAssocID="{8EAF4AED-A0E7-AE47-B9BB-AE2288F3CD59}" presName="spacing" presStyleCnt="0"/>
      <dgm:spPr/>
    </dgm:pt>
    <dgm:pt modelId="{B74F0FC5-5210-8C44-B7F1-7764CF19CE7C}" type="pres">
      <dgm:prSet presAssocID="{E0F57E8D-04EC-D443-BD9B-2C36526BFA69}" presName="composite" presStyleCnt="0"/>
      <dgm:spPr/>
    </dgm:pt>
    <dgm:pt modelId="{A14AAFFA-6D27-CC41-86C0-0A414FAADB5E}" type="pres">
      <dgm:prSet presAssocID="{E0F57E8D-04EC-D443-BD9B-2C36526BFA69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men with solid fill"/>
        </a:ext>
      </dgm:extLst>
    </dgm:pt>
    <dgm:pt modelId="{FD984185-3C2E-9343-A41D-012BE6F92F89}" type="pres">
      <dgm:prSet presAssocID="{E0F57E8D-04EC-D443-BD9B-2C36526BFA69}" presName="txShp" presStyleLbl="node1" presStyleIdx="2" presStyleCnt="3">
        <dgm:presLayoutVars>
          <dgm:bulletEnabled val="1"/>
        </dgm:presLayoutVars>
      </dgm:prSet>
      <dgm:spPr/>
    </dgm:pt>
  </dgm:ptLst>
  <dgm:cxnLst>
    <dgm:cxn modelId="{56EBA608-2FE2-C048-AC02-0E8CB4681AA1}" type="presOf" srcId="{5E762D7F-D40D-544E-B0E2-27B46AFCCD65}" destId="{F4EBEA9C-2A48-1448-B5AA-555BB93D47FE}" srcOrd="0" destOrd="0" presId="urn:microsoft.com/office/officeart/2005/8/layout/vList3"/>
    <dgm:cxn modelId="{723A640F-B370-F841-82C9-C681CDBBEE36}" type="presOf" srcId="{E0F57E8D-04EC-D443-BD9B-2C36526BFA69}" destId="{FD984185-3C2E-9343-A41D-012BE6F92F89}" srcOrd="0" destOrd="0" presId="urn:microsoft.com/office/officeart/2005/8/layout/vList3"/>
    <dgm:cxn modelId="{A20CDA1A-A8F4-E246-AD59-CBFF244BE97C}" type="presOf" srcId="{8104C243-F6F4-5843-8398-1E853A213D89}" destId="{F393B9D8-13DA-6D45-900E-6E8A8707EE4D}" srcOrd="0" destOrd="0" presId="urn:microsoft.com/office/officeart/2005/8/layout/vList3"/>
    <dgm:cxn modelId="{82531B2B-ADCC-B043-8A15-9404488BD0A4}" type="presOf" srcId="{D0458AFC-2CEF-B044-A4B3-92B142274415}" destId="{BB1D6CA8-3B0C-E54B-954F-1066E9C091BD}" srcOrd="0" destOrd="0" presId="urn:microsoft.com/office/officeart/2005/8/layout/vList3"/>
    <dgm:cxn modelId="{FFF6C34A-DC4C-F841-90A3-631E1AD783A0}" srcId="{8104C243-F6F4-5843-8398-1E853A213D89}" destId="{5E762D7F-D40D-544E-B0E2-27B46AFCCD65}" srcOrd="1" destOrd="0" parTransId="{F879B6D8-3D8B-BB45-807B-A523E2CFC571}" sibTransId="{8EAF4AED-A0E7-AE47-B9BB-AE2288F3CD59}"/>
    <dgm:cxn modelId="{7C7F464C-269C-8F4F-AD5D-3FE30DF70BD3}" srcId="{8104C243-F6F4-5843-8398-1E853A213D89}" destId="{E0F57E8D-04EC-D443-BD9B-2C36526BFA69}" srcOrd="2" destOrd="0" parTransId="{4B075513-2F77-E646-A715-FC45BB78B852}" sibTransId="{8D02B3D8-51F7-9E4D-B514-2B6B1B36E0A8}"/>
    <dgm:cxn modelId="{9C765F53-2D09-C344-988D-94CF3D284691}" srcId="{8104C243-F6F4-5843-8398-1E853A213D89}" destId="{D0458AFC-2CEF-B044-A4B3-92B142274415}" srcOrd="0" destOrd="0" parTransId="{99529CA7-4E43-034A-8206-01F891D4B1CF}" sibTransId="{8D0D1B9C-93A8-A942-BB38-0EBB386CF6CA}"/>
    <dgm:cxn modelId="{DC33C766-9DFB-F148-85AF-62CE74FFCF70}" type="presParOf" srcId="{F393B9D8-13DA-6D45-900E-6E8A8707EE4D}" destId="{E692BD1C-A4D8-3C46-8D5B-999314300D9E}" srcOrd="0" destOrd="0" presId="urn:microsoft.com/office/officeart/2005/8/layout/vList3"/>
    <dgm:cxn modelId="{826F920F-72DB-EC4F-9230-9DB797873728}" type="presParOf" srcId="{E692BD1C-A4D8-3C46-8D5B-999314300D9E}" destId="{B7983D57-1C62-6A42-BE2B-C4B5DED670A5}" srcOrd="0" destOrd="0" presId="urn:microsoft.com/office/officeart/2005/8/layout/vList3"/>
    <dgm:cxn modelId="{0DB5B3A5-FC92-3143-B402-DE2237D0313D}" type="presParOf" srcId="{E692BD1C-A4D8-3C46-8D5B-999314300D9E}" destId="{BB1D6CA8-3B0C-E54B-954F-1066E9C091BD}" srcOrd="1" destOrd="0" presId="urn:microsoft.com/office/officeart/2005/8/layout/vList3"/>
    <dgm:cxn modelId="{5B280C2C-5004-D54E-97E4-3AF17E753C94}" type="presParOf" srcId="{F393B9D8-13DA-6D45-900E-6E8A8707EE4D}" destId="{43A69447-6D8F-4A4F-A22B-6F627F037E2A}" srcOrd="1" destOrd="0" presId="urn:microsoft.com/office/officeart/2005/8/layout/vList3"/>
    <dgm:cxn modelId="{2677BCC2-B325-B942-9C32-57B34A0AA374}" type="presParOf" srcId="{F393B9D8-13DA-6D45-900E-6E8A8707EE4D}" destId="{9E17ACDC-AE87-4E44-8A7E-DA21C83F789C}" srcOrd="2" destOrd="0" presId="urn:microsoft.com/office/officeart/2005/8/layout/vList3"/>
    <dgm:cxn modelId="{701DF8D2-5EC6-9442-9F08-C877907740FE}" type="presParOf" srcId="{9E17ACDC-AE87-4E44-8A7E-DA21C83F789C}" destId="{BE9B83E7-9398-6A49-9F15-8660D16A631A}" srcOrd="0" destOrd="0" presId="urn:microsoft.com/office/officeart/2005/8/layout/vList3"/>
    <dgm:cxn modelId="{ADA604A9-BFA9-8F4A-938D-A84689003F0D}" type="presParOf" srcId="{9E17ACDC-AE87-4E44-8A7E-DA21C83F789C}" destId="{F4EBEA9C-2A48-1448-B5AA-555BB93D47FE}" srcOrd="1" destOrd="0" presId="urn:microsoft.com/office/officeart/2005/8/layout/vList3"/>
    <dgm:cxn modelId="{0B41FA5F-79C9-A64C-9BFF-3DA7FB452D34}" type="presParOf" srcId="{F393B9D8-13DA-6D45-900E-6E8A8707EE4D}" destId="{3D57D120-CF55-9948-8478-D0ECF066615A}" srcOrd="3" destOrd="0" presId="urn:microsoft.com/office/officeart/2005/8/layout/vList3"/>
    <dgm:cxn modelId="{16246E58-CD1E-4F48-8268-A7036B4C9E71}" type="presParOf" srcId="{F393B9D8-13DA-6D45-900E-6E8A8707EE4D}" destId="{B74F0FC5-5210-8C44-B7F1-7764CF19CE7C}" srcOrd="4" destOrd="0" presId="urn:microsoft.com/office/officeart/2005/8/layout/vList3"/>
    <dgm:cxn modelId="{38969B02-8747-864E-A3FD-6E94445FFBA1}" type="presParOf" srcId="{B74F0FC5-5210-8C44-B7F1-7764CF19CE7C}" destId="{A14AAFFA-6D27-CC41-86C0-0A414FAADB5E}" srcOrd="0" destOrd="0" presId="urn:microsoft.com/office/officeart/2005/8/layout/vList3"/>
    <dgm:cxn modelId="{C37613D1-7DA2-F748-8EE5-A938FF2C55DD}" type="presParOf" srcId="{B74F0FC5-5210-8C44-B7F1-7764CF19CE7C}" destId="{FD984185-3C2E-9343-A41D-012BE6F92F8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40B29-1D77-48B5-A58E-1C42321625D7}">
      <dsp:nvSpPr>
        <dsp:cNvPr id="0" name=""/>
        <dsp:cNvSpPr/>
      </dsp:nvSpPr>
      <dsp:spPr>
        <a:xfrm>
          <a:off x="2167821" y="46332"/>
          <a:ext cx="2223964" cy="2223964"/>
        </a:xfrm>
        <a:prstGeom prst="ellipse">
          <a:avLst/>
        </a:prstGeom>
        <a:solidFill>
          <a:srgbClr val="E80033">
            <a:alpha val="71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Domain Expertise</a:t>
          </a:r>
        </a:p>
      </dsp:txBody>
      <dsp:txXfrm>
        <a:off x="2703191" y="582087"/>
        <a:ext cx="1153225" cy="707662"/>
      </dsp:txXfrm>
    </dsp:sp>
    <dsp:sp modelId="{97D33C78-2994-427E-8CB0-FEB6B54DE086}">
      <dsp:nvSpPr>
        <dsp:cNvPr id="0" name=""/>
        <dsp:cNvSpPr/>
      </dsp:nvSpPr>
      <dsp:spPr>
        <a:xfrm>
          <a:off x="2970302" y="1436310"/>
          <a:ext cx="2223964" cy="2223964"/>
        </a:xfrm>
        <a:prstGeom prst="ellipse">
          <a:avLst/>
        </a:prstGeom>
        <a:solidFill>
          <a:srgbClr val="00B2A9">
            <a:alpha val="71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15364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Computer Science</a:t>
          </a:r>
        </a:p>
      </dsp:txBody>
      <dsp:txXfrm>
        <a:off x="3845879" y="2189965"/>
        <a:ext cx="943548" cy="864918"/>
      </dsp:txXfrm>
    </dsp:sp>
    <dsp:sp modelId="{BA9BF0B5-97DB-4F8A-B6DE-56A8A50E38EC}">
      <dsp:nvSpPr>
        <dsp:cNvPr id="0" name=""/>
        <dsp:cNvSpPr/>
      </dsp:nvSpPr>
      <dsp:spPr>
        <a:xfrm>
          <a:off x="1365340" y="1436310"/>
          <a:ext cx="2223964" cy="2223964"/>
        </a:xfrm>
        <a:prstGeom prst="ellipse">
          <a:avLst/>
        </a:prstGeom>
        <a:solidFill>
          <a:srgbClr val="193F5E">
            <a:alpha val="71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Math &amp; Statistics</a:t>
          </a:r>
        </a:p>
      </dsp:txBody>
      <dsp:txXfrm>
        <a:off x="1770179" y="2189965"/>
        <a:ext cx="943548" cy="8649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D15EE-A637-4E75-A901-C4F7B593B7CE}">
      <dsp:nvSpPr>
        <dsp:cNvPr id="0" name=""/>
        <dsp:cNvSpPr/>
      </dsp:nvSpPr>
      <dsp:spPr>
        <a:xfrm>
          <a:off x="1188819" y="0"/>
          <a:ext cx="792546" cy="698329"/>
        </a:xfrm>
        <a:prstGeom prst="trapezoid">
          <a:avLst>
            <a:gd name="adj" fmla="val 56746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FFFFFF"/>
              </a:solidFill>
              <a:highlight>
                <a:srgbClr val="415363"/>
              </a:highlight>
              <a:latin typeface="Arial" panose="020B0604020202020204"/>
              <a:ea typeface="+mn-ea"/>
              <a:cs typeface="+mn-cs"/>
            </a:rPr>
            <a:t> </a:t>
          </a:r>
        </a:p>
      </dsp:txBody>
      <dsp:txXfrm>
        <a:off x="1453001" y="232776"/>
        <a:ext cx="264182" cy="465553"/>
      </dsp:txXfrm>
    </dsp:sp>
    <dsp:sp modelId="{379EF7E7-DEBF-4A95-9482-BB8A37B82024}">
      <dsp:nvSpPr>
        <dsp:cNvPr id="0" name=""/>
        <dsp:cNvSpPr/>
      </dsp:nvSpPr>
      <dsp:spPr>
        <a:xfrm>
          <a:off x="792546" y="698329"/>
          <a:ext cx="1585092" cy="698329"/>
        </a:xfrm>
        <a:prstGeom prst="trapezoid">
          <a:avLst>
            <a:gd name="adj" fmla="val 56746"/>
          </a:avLst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Analysis</a:t>
          </a:r>
        </a:p>
      </dsp:txBody>
      <dsp:txXfrm>
        <a:off x="1334120" y="877388"/>
        <a:ext cx="501943" cy="519270"/>
      </dsp:txXfrm>
    </dsp:sp>
    <dsp:sp modelId="{8ECF999C-EE10-41D9-96B6-B25F78188BB7}">
      <dsp:nvSpPr>
        <dsp:cNvPr id="0" name=""/>
        <dsp:cNvSpPr/>
      </dsp:nvSpPr>
      <dsp:spPr>
        <a:xfrm>
          <a:off x="396273" y="1396658"/>
          <a:ext cx="2377637" cy="698329"/>
        </a:xfrm>
        <a:prstGeom prst="trapezoid">
          <a:avLst>
            <a:gd name="adj" fmla="val 56746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Wrangling</a:t>
          </a:r>
        </a:p>
      </dsp:txBody>
      <dsp:txXfrm>
        <a:off x="1076542" y="1516031"/>
        <a:ext cx="1017098" cy="578956"/>
      </dsp:txXfrm>
    </dsp:sp>
    <dsp:sp modelId="{E4E7DE43-09B2-4637-B12D-A73BF7410128}">
      <dsp:nvSpPr>
        <dsp:cNvPr id="0" name=""/>
        <dsp:cNvSpPr/>
      </dsp:nvSpPr>
      <dsp:spPr>
        <a:xfrm>
          <a:off x="0" y="2094987"/>
          <a:ext cx="3170184" cy="698329"/>
        </a:xfrm>
        <a:prstGeom prst="trapezoid">
          <a:avLst>
            <a:gd name="adj" fmla="val 56746"/>
          </a:avLst>
        </a:prstGeom>
        <a:solidFill>
          <a:schemeClr val="tx2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Collection</a:t>
          </a:r>
        </a:p>
      </dsp:txBody>
      <dsp:txXfrm>
        <a:off x="818965" y="2184517"/>
        <a:ext cx="1532253" cy="6087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D6CA8-3B0C-E54B-954F-1066E9C091BD}">
      <dsp:nvSpPr>
        <dsp:cNvPr id="0" name=""/>
        <dsp:cNvSpPr/>
      </dsp:nvSpPr>
      <dsp:spPr>
        <a:xfrm rot="10800000">
          <a:off x="979188" y="2121"/>
          <a:ext cx="2961923" cy="9325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23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More Advanced Lessons</a:t>
          </a:r>
        </a:p>
      </dsp:txBody>
      <dsp:txXfrm rot="10800000">
        <a:off x="1212328" y="2121"/>
        <a:ext cx="2728783" cy="932560"/>
      </dsp:txXfrm>
    </dsp:sp>
    <dsp:sp modelId="{B7983D57-1C62-6A42-BE2B-C4B5DED670A5}">
      <dsp:nvSpPr>
        <dsp:cNvPr id="0" name=""/>
        <dsp:cNvSpPr/>
      </dsp:nvSpPr>
      <dsp:spPr>
        <a:xfrm>
          <a:off x="512908" y="2121"/>
          <a:ext cx="932560" cy="932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BEA9C-2A48-1448-B5AA-555BB93D47FE}">
      <dsp:nvSpPr>
        <dsp:cNvPr id="0" name=""/>
        <dsp:cNvSpPr/>
      </dsp:nvSpPr>
      <dsp:spPr>
        <a:xfrm rot="10800000">
          <a:off x="979188" y="1213058"/>
          <a:ext cx="2961923" cy="9325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23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Transfer to Workbench</a:t>
          </a:r>
        </a:p>
      </dsp:txBody>
      <dsp:txXfrm rot="10800000">
        <a:off x="1212328" y="1213058"/>
        <a:ext cx="2728783" cy="932560"/>
      </dsp:txXfrm>
    </dsp:sp>
    <dsp:sp modelId="{BE9B83E7-9398-6A49-9F15-8660D16A631A}">
      <dsp:nvSpPr>
        <dsp:cNvPr id="0" name=""/>
        <dsp:cNvSpPr/>
      </dsp:nvSpPr>
      <dsp:spPr>
        <a:xfrm>
          <a:off x="512908" y="1213058"/>
          <a:ext cx="932560" cy="9325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84185-3C2E-9343-A41D-012BE6F92F89}">
      <dsp:nvSpPr>
        <dsp:cNvPr id="0" name=""/>
        <dsp:cNvSpPr/>
      </dsp:nvSpPr>
      <dsp:spPr>
        <a:xfrm rot="10800000">
          <a:off x="979188" y="2423995"/>
          <a:ext cx="2961923" cy="9325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233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Community Building</a:t>
          </a:r>
        </a:p>
      </dsp:txBody>
      <dsp:txXfrm rot="10800000">
        <a:off x="1212328" y="2423995"/>
        <a:ext cx="2728783" cy="932560"/>
      </dsp:txXfrm>
    </dsp:sp>
    <dsp:sp modelId="{A14AAFFA-6D27-CC41-86C0-0A414FAADB5E}">
      <dsp:nvSpPr>
        <dsp:cNvPr id="0" name=""/>
        <dsp:cNvSpPr/>
      </dsp:nvSpPr>
      <dsp:spPr>
        <a:xfrm>
          <a:off x="512908" y="2423995"/>
          <a:ext cx="932560" cy="93256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3665" cy="466417"/>
          </a:xfrm>
          <a:prstGeom prst="rect">
            <a:avLst/>
          </a:prstGeom>
        </p:spPr>
        <p:txBody>
          <a:bodyPr vert="horz" lIns="92422" tIns="46211" rIns="92422" bIns="4621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7829" y="3"/>
            <a:ext cx="3043665" cy="466417"/>
          </a:xfrm>
          <a:prstGeom prst="rect">
            <a:avLst/>
          </a:prstGeom>
        </p:spPr>
        <p:txBody>
          <a:bodyPr vert="horz" lIns="92422" tIns="46211" rIns="92422" bIns="46211" rtlCol="0"/>
          <a:lstStyle>
            <a:lvl1pPr algn="r">
              <a:defRPr sz="1200"/>
            </a:lvl1pPr>
          </a:lstStyle>
          <a:p>
            <a:fld id="{DDCDC630-55CB-4AD5-B8C1-D6B1C7A91BAA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22" tIns="46211" rIns="92422" bIns="4621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35" y="4479844"/>
            <a:ext cx="5617837" cy="3665618"/>
          </a:xfrm>
          <a:prstGeom prst="rect">
            <a:avLst/>
          </a:prstGeom>
        </p:spPr>
        <p:txBody>
          <a:bodyPr vert="horz" lIns="92422" tIns="46211" rIns="92422" bIns="4621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2684"/>
            <a:ext cx="3043665" cy="466416"/>
          </a:xfrm>
          <a:prstGeom prst="rect">
            <a:avLst/>
          </a:prstGeom>
        </p:spPr>
        <p:txBody>
          <a:bodyPr vert="horz" lIns="92422" tIns="46211" rIns="92422" bIns="4621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7829" y="8842684"/>
            <a:ext cx="3043665" cy="466416"/>
          </a:xfrm>
          <a:prstGeom prst="rect">
            <a:avLst/>
          </a:prstGeom>
        </p:spPr>
        <p:txBody>
          <a:bodyPr vert="horz" lIns="92422" tIns="46211" rIns="92422" bIns="46211" rtlCol="0" anchor="b"/>
          <a:lstStyle>
            <a:lvl1pPr algn="r">
              <a:defRPr sz="1200"/>
            </a:lvl1pPr>
          </a:lstStyle>
          <a:p>
            <a:fld id="{98AD09BE-DDAD-489E-92B4-91DD985A3F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107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4policy.ec.europa.eu/foresight/topic/growing-consumerism/more-developments-relevant-growing-consumerism_e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Statistic Sources: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Emissions: OECD https://www.google.com/search?client=firefox-b-1-d&amp;q=spending+on+digital+globally+megatrend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Food: OECD https://www.google.com/search?client=firefox-b-1-d&amp;q=spending+on+digital+globally+megatrend</a:t>
            </a:r>
          </a:p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Middle class growth: European Commission </a:t>
            </a:r>
            <a:r>
              <a:rPr lang="en-US" sz="1200" u="sng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 tooltip="https://knowledge4policy.ec.europa.eu/foresight/topic/growing-consumerism/more-developments-relevant-growing-consumerism_en"/>
              </a:rPr>
              <a:t>https://knowledge4policy.ec.europa.eu/foresight/topic/growing-consumerism/more-developments-relevant-growing-consumerism_en</a:t>
            </a:r>
            <a:endParaRPr lang="en-US" sz="1200" u="sng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Digital Transformation:Statista https://www.statista.com/statistics/870924/worldwide-digital-transformation-market-size/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Urbanization: United Nations https://www.google.com/search?client=firefox-b-1-d&amp;q=spending+on+digital+globally+megatrend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D09BE-DDAD-489E-92B4-91DD985A3F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25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3225" y="695325"/>
            <a:ext cx="6178550" cy="3476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215961-9D64-4DFB-98F6-829E06280A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938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D09BE-DDAD-489E-92B4-91DD985A3FE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5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svg"/><Relationship Id="rId4" Type="http://schemas.openxmlformats.org/officeDocument/2006/relationships/image" Target="../media/image2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svg"/><Relationship Id="rId4" Type="http://schemas.openxmlformats.org/officeDocument/2006/relationships/image" Target="../media/image2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06400" y="1848707"/>
            <a:ext cx="8331200" cy="1102519"/>
          </a:xfrm>
          <a:prstGeom prst="rect">
            <a:avLst/>
          </a:prstGeom>
        </p:spPr>
        <p:txBody>
          <a:bodyPr anchor="ctr"/>
          <a:lstStyle>
            <a:lvl1pPr algn="ctr">
              <a:defRPr sz="3200"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6400" y="3189603"/>
            <a:ext cx="8331200" cy="5486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Author or Presenter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FA83E1-759B-405B-B68A-9B6C74082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400" y="3873500"/>
            <a:ext cx="8331200" cy="5476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2582F6-591A-7448-9FBF-4895DE6A34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148"/>
            <a:ext cx="9144000" cy="1054100"/>
          </a:xfrm>
          <a:prstGeom prst="rect">
            <a:avLst/>
          </a:prstGeom>
        </p:spPr>
      </p:pic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067C5715-B659-3943-BFF4-A1A1BBF42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7548" y="218365"/>
            <a:ext cx="3036607" cy="2352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Tx/>
              <a:buNone/>
              <a:defRPr sz="11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Optional Business or Function Name</a:t>
            </a:r>
          </a:p>
        </p:txBody>
      </p:sp>
    </p:spTree>
    <p:extLst>
      <p:ext uri="{BB962C8B-B14F-4D97-AF65-F5344CB8AC3E}">
        <p14:creationId xmlns:p14="http://schemas.microsoft.com/office/powerpoint/2010/main" val="59841746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ide by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8E82CC-02AE-7A12-13DB-6412AEE76C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192"/>
            <a:ext cx="9144000" cy="4064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56CF733-3857-6B4C-B1B6-7EF7CC8EB1A2}"/>
              </a:ext>
            </a:extLst>
          </p:cNvPr>
          <p:cNvGrpSpPr/>
          <p:nvPr userDrawn="1"/>
        </p:nvGrpSpPr>
        <p:grpSpPr>
          <a:xfrm>
            <a:off x="-9503" y="0"/>
            <a:ext cx="9161418" cy="129245"/>
            <a:chOff x="-9503" y="0"/>
            <a:chExt cx="9161418" cy="1292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E5EE069-9A7E-994E-B295-429161E7ED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591" b="13351"/>
            <a:stretch/>
          </p:blipFill>
          <p:spPr>
            <a:xfrm>
              <a:off x="-9503" y="776"/>
              <a:ext cx="4580709" cy="12846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77AD01D-397C-C747-9FE3-AC50449EDA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206" y="0"/>
              <a:ext cx="4580709" cy="129245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/>
        </p:nvCxnSpPr>
        <p:spPr>
          <a:xfrm>
            <a:off x="406399" y="525741"/>
            <a:ext cx="8330184" cy="0"/>
          </a:xfrm>
          <a:prstGeom prst="line">
            <a:avLst/>
          </a:prstGeom>
          <a:ln w="9525">
            <a:solidFill>
              <a:srgbClr val="E8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73913F-0226-4B28-AAC5-39D4FDF4480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610100" y="666750"/>
            <a:ext cx="4127500" cy="3962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45720" rIns="45720">
            <a:noAutofit/>
          </a:bodyPr>
          <a:lstStyle>
            <a:lvl1pPr marL="228600" indent="-228600">
              <a:buClr>
                <a:srgbClr val="E80032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953707-39C9-40EE-A018-D13137D15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A8C48EA5-261B-4319-8D3B-711EC700B99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9878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BD0160-6C0A-1A4C-B300-2327013A5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114" y="98026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cap="small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B1EF9AC-ECED-4C4A-898A-146E82A80EE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4811" y="666750"/>
            <a:ext cx="4127501" cy="396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lIns="45720" rIns="45720">
            <a:noAutofit/>
          </a:bodyPr>
          <a:lstStyle>
            <a:lvl1pPr marL="228600" indent="-228600">
              <a:buClr>
                <a:srgbClr val="E80032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459492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ide by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22926C1-1634-4ABA-93D3-BA51503460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192"/>
            <a:ext cx="9144000" cy="406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2E1D1F4-B582-2B47-93B9-57694A4F14B5}"/>
              </a:ext>
            </a:extLst>
          </p:cNvPr>
          <p:cNvGrpSpPr/>
          <p:nvPr userDrawn="1"/>
        </p:nvGrpSpPr>
        <p:grpSpPr>
          <a:xfrm>
            <a:off x="-9503" y="0"/>
            <a:ext cx="9161418" cy="129245"/>
            <a:chOff x="-9503" y="0"/>
            <a:chExt cx="9161418" cy="12924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678AC2-8ED4-F04B-932B-63993B8812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591" b="13351"/>
            <a:stretch/>
          </p:blipFill>
          <p:spPr>
            <a:xfrm>
              <a:off x="-9503" y="776"/>
              <a:ext cx="4580709" cy="1284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D1A2851-9687-924D-A970-393C7D8E1B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206" y="0"/>
              <a:ext cx="4580709" cy="129245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/>
        </p:nvCxnSpPr>
        <p:spPr>
          <a:xfrm>
            <a:off x="406399" y="525741"/>
            <a:ext cx="8330184" cy="0"/>
          </a:xfrm>
          <a:prstGeom prst="line">
            <a:avLst/>
          </a:prstGeom>
          <a:ln w="9525">
            <a:solidFill>
              <a:srgbClr val="E8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8FCFEE-3CB5-4A66-B883-B4C704B541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399" y="666750"/>
            <a:ext cx="4127501" cy="3962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45720" rIns="45720">
            <a:noAutofit/>
          </a:bodyPr>
          <a:lstStyle>
            <a:lvl1pPr marL="228600" indent="-228600">
              <a:buClr>
                <a:srgbClr val="E80032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73913F-0226-4B28-AAC5-39D4FDF4480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610100" y="666750"/>
            <a:ext cx="4127500" cy="3962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45720" rIns="45720">
            <a:noAutofit/>
          </a:bodyPr>
          <a:lstStyle>
            <a:lvl1pPr marL="228600" indent="-228600">
              <a:buClr>
                <a:srgbClr val="E80032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953707-39C9-40EE-A018-D13137D15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A8C48EA5-261B-4319-8D3B-711EC700B99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9878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C66949-652E-144D-80D0-2F0941131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114" y="98026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cap="small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87045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ide by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4071317-DA8E-71CB-D4D2-A84AA269CA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192"/>
            <a:ext cx="9144000" cy="406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7468C5E-6740-5C4C-A336-CE0FAB671510}"/>
              </a:ext>
            </a:extLst>
          </p:cNvPr>
          <p:cNvGrpSpPr/>
          <p:nvPr userDrawn="1"/>
        </p:nvGrpSpPr>
        <p:grpSpPr>
          <a:xfrm>
            <a:off x="-9503" y="0"/>
            <a:ext cx="9161418" cy="129245"/>
            <a:chOff x="-9503" y="0"/>
            <a:chExt cx="9161418" cy="1292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012E976-FF85-014D-ABD2-6DF594F704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591" b="13351"/>
            <a:stretch/>
          </p:blipFill>
          <p:spPr>
            <a:xfrm>
              <a:off x="-9503" y="776"/>
              <a:ext cx="4580709" cy="12846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26BBED9-005B-B04D-9FCF-847D21FAAA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206" y="0"/>
              <a:ext cx="4580709" cy="129245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/>
        </p:nvCxnSpPr>
        <p:spPr>
          <a:xfrm>
            <a:off x="406399" y="525741"/>
            <a:ext cx="8330184" cy="0"/>
          </a:xfrm>
          <a:prstGeom prst="line">
            <a:avLst/>
          </a:prstGeom>
          <a:ln w="9525">
            <a:solidFill>
              <a:srgbClr val="E8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4953707-39C9-40EE-A018-D13137D15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A8C48EA5-261B-4319-8D3B-711EC700B99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9878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C66949-652E-144D-80D0-2F0941131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114" y="98026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cap="small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E98C57C-3C33-CE4E-8479-EDA205AE0D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5207" y="2009044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482D7EA-AE1C-504E-BE5C-1CA3C70D03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4202" y="2009044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4B8C9E4-FF4F-7B42-873D-83D53A41EC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9322" y="2009044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ED32447-934C-A747-AD12-8AE8BBE149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207" y="1374844"/>
            <a:ext cx="2664089" cy="532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E3BC61D-758B-3645-8A0B-5D39DA32EA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31618" y="1374844"/>
            <a:ext cx="2664089" cy="532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AF090C5-E655-504A-828A-FB57F8D13E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70613" y="1374844"/>
            <a:ext cx="2664089" cy="532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A9A1A8-B4A9-6B4B-A9C9-1879697036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5207" y="3550461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65E8124-A041-A74D-AD15-DF172FD40FE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14202" y="3550461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A554E90-1650-294B-9B8F-6657804344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79322" y="3550461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959A062-153A-3C43-8B51-D6D990BFD34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5207" y="2916261"/>
            <a:ext cx="2664089" cy="532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294AE25-C03F-1E49-BDC4-44AA5E95D5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31618" y="2916261"/>
            <a:ext cx="2664089" cy="532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53C0568B-2A75-7540-AEA8-833070C6F5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70613" y="2916261"/>
            <a:ext cx="2664089" cy="5323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686922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3F46DA-54AC-FDAC-9041-65020EB5F9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192"/>
            <a:ext cx="9144000" cy="4064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D4C9347-C5F0-4A4A-9474-1F90C06C56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8F05081-874B-4885-9D0A-C1D29F88B46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5306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0BA191-8397-4743-8C16-305A4896CDCA}"/>
              </a:ext>
            </a:extLst>
          </p:cNvPr>
          <p:cNvGrpSpPr/>
          <p:nvPr userDrawn="1"/>
        </p:nvGrpSpPr>
        <p:grpSpPr>
          <a:xfrm>
            <a:off x="-9503" y="0"/>
            <a:ext cx="9161418" cy="129245"/>
            <a:chOff x="-9503" y="0"/>
            <a:chExt cx="9161418" cy="1292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17A559-985B-134F-BDAA-EEFE4C6833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591" b="13351"/>
            <a:stretch/>
          </p:blipFill>
          <p:spPr>
            <a:xfrm>
              <a:off x="-9503" y="776"/>
              <a:ext cx="4580709" cy="1284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D27103-818E-E344-9BDE-847505E62C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206" y="0"/>
              <a:ext cx="4580709" cy="129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4932959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01AE467-E9ED-409C-AA8B-1C2E9BCFA1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9D5CE03-678D-4288-B7FF-4A2A3F6EF5A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5306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368032240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D185F9-ACC4-4ECC-B130-7B16B3C4764B}"/>
              </a:ext>
            </a:extLst>
          </p:cNvPr>
          <p:cNvSpPr/>
          <p:nvPr/>
        </p:nvSpPr>
        <p:spPr>
          <a:xfrm>
            <a:off x="0" y="4933186"/>
            <a:ext cx="9144000" cy="210313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BC4B5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4FF8E35B-3231-4F45-B01A-CF32805B9875}"/>
              </a:ext>
            </a:extLst>
          </p:cNvPr>
          <p:cNvSpPr>
            <a:spLocks noChangeAspect="1"/>
          </p:cNvSpPr>
          <p:nvPr/>
        </p:nvSpPr>
        <p:spPr>
          <a:xfrm>
            <a:off x="4007728" y="4722221"/>
            <a:ext cx="1138993" cy="41148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A192EC-7358-4417-B8B5-A2EE672387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910" y="4788024"/>
            <a:ext cx="794627" cy="2741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8EA302-157D-434D-B880-B29B5CC66066}"/>
              </a:ext>
            </a:extLst>
          </p:cNvPr>
          <p:cNvSpPr/>
          <p:nvPr/>
        </p:nvSpPr>
        <p:spPr bwMode="white">
          <a:xfrm>
            <a:off x="0" y="4788991"/>
            <a:ext cx="9144000" cy="354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4DE47-3264-A348-B9BD-3E9F5A67FF0F}"/>
              </a:ext>
            </a:extLst>
          </p:cNvPr>
          <p:cNvSpPr txBox="1"/>
          <p:nvPr userDrawn="1"/>
        </p:nvSpPr>
        <p:spPr>
          <a:xfrm>
            <a:off x="1811383" y="2447109"/>
            <a:ext cx="5521235" cy="1645920"/>
          </a:xfrm>
          <a:prstGeom prst="rect">
            <a:avLst/>
          </a:prstGeom>
          <a:noFill/>
        </p:spPr>
        <p:txBody>
          <a:bodyPr wrap="square" lIns="45720" rIns="45720" rtlCol="0">
            <a:noAutofit/>
          </a:bodyPr>
          <a:lstStyle/>
          <a:p>
            <a:pPr algn="ctr"/>
            <a:r>
              <a:rPr lang="en-US" sz="6000" b="1" cap="small" baseline="0" dirty="0">
                <a:solidFill>
                  <a:schemeClr val="tx2"/>
                </a:solidFill>
                <a:latin typeface="+mj-lt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EADF4A-EB5E-5746-9755-4AF385BFE3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148"/>
            <a:ext cx="9144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3376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26A1DA-A7AC-AE47-834B-9054A50A18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31" y="0"/>
            <a:ext cx="5563638" cy="5143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D57D470-3A18-8649-9DE3-22A1138F668E}"/>
              </a:ext>
            </a:extLst>
          </p:cNvPr>
          <p:cNvGrpSpPr/>
          <p:nvPr userDrawn="1"/>
        </p:nvGrpSpPr>
        <p:grpSpPr>
          <a:xfrm>
            <a:off x="921546" y="1884952"/>
            <a:ext cx="8222454" cy="1907202"/>
            <a:chOff x="921546" y="1884952"/>
            <a:chExt cx="8222454" cy="19072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A09DB0-24DD-D34B-A2C6-74467EA9D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46"/>
            <a:stretch/>
          </p:blipFill>
          <p:spPr>
            <a:xfrm>
              <a:off x="5045267" y="1884952"/>
              <a:ext cx="4098733" cy="19072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50F360-6753-DB44-85C0-2988B8287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80"/>
            <a:stretch/>
          </p:blipFill>
          <p:spPr>
            <a:xfrm>
              <a:off x="921546" y="1884952"/>
              <a:ext cx="2348800" cy="1907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204323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ogo-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A51FC1-6CAC-494B-B33B-D62AF89B60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9758"/>
            <a:ext cx="9144000" cy="40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B87FB-ADA9-46D4-8FB7-72CF7CAC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73" y="381000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2000" cap="small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50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>
                <a:solidFill>
                  <a:srgbClr val="415364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2B22BB1-91BE-41E5-AFBB-E2ECEFA42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4811" y="4865306"/>
            <a:ext cx="3017520" cy="27432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5306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F0C65-142E-584B-A870-2717100F2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" y="0"/>
            <a:ext cx="4571999" cy="381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4CA31D-4F61-BD4E-BDC9-B68114FD18FB}"/>
              </a:ext>
            </a:extLst>
          </p:cNvPr>
          <p:cNvSpPr/>
          <p:nvPr userDrawn="1"/>
        </p:nvSpPr>
        <p:spPr>
          <a:xfrm>
            <a:off x="4570666" y="0"/>
            <a:ext cx="4573334" cy="381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 userDrawn="1"/>
        </p:nvCxnSpPr>
        <p:spPr>
          <a:xfrm>
            <a:off x="406399" y="805163"/>
            <a:ext cx="8330184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537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Logo and Content-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DDD490-70AE-CB45-BDC2-4E647F7850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9758"/>
            <a:ext cx="9144000" cy="4064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CB978F2-E9DC-43A6-A84F-48F54FD55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826257"/>
            <a:ext cx="8329613" cy="3356610"/>
          </a:xfrm>
          <a:prstGeom prst="rect">
            <a:avLst/>
          </a:prstGeom>
        </p:spPr>
        <p:txBody>
          <a:bodyPr lIns="45720" rIns="45720">
            <a:noAutofit/>
          </a:bodyPr>
          <a:lstStyle>
            <a:lvl1pPr marL="176209" indent="-176209">
              <a:buClr>
                <a:srgbClr val="E8003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3529" indent="-18732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9737" indent="-176209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7532" indent="-177796">
              <a:buClr>
                <a:srgbClr val="FF0000"/>
              </a:buClr>
              <a:buFont typeface="Wingdings" panose="05000000000000000000" pitchFamily="2" charset="2"/>
              <a:buChar char="v"/>
              <a:defRPr 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50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>
                <a:solidFill>
                  <a:srgbClr val="415364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D2B22BB1-91BE-41E5-AFBB-E2ECEFA42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4811" y="4865306"/>
            <a:ext cx="3017520" cy="27432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5306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04B87FB-ADA9-46D4-8FB7-72CF7CAC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73" y="381000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2000" cap="small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6F0C65-142E-584B-A870-2717100F2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" y="0"/>
            <a:ext cx="4571999" cy="381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44CA31D-4F61-BD4E-BDC9-B68114FD18FB}"/>
              </a:ext>
            </a:extLst>
          </p:cNvPr>
          <p:cNvSpPr/>
          <p:nvPr userDrawn="1"/>
        </p:nvSpPr>
        <p:spPr>
          <a:xfrm>
            <a:off x="4570666" y="0"/>
            <a:ext cx="4573334" cy="381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 userDrawn="1"/>
        </p:nvCxnSpPr>
        <p:spPr>
          <a:xfrm>
            <a:off x="406399" y="805163"/>
            <a:ext cx="8330184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62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w Document Hand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D185F9-ACC4-4ECC-B130-7B16B3C4764B}"/>
              </a:ext>
            </a:extLst>
          </p:cNvPr>
          <p:cNvSpPr/>
          <p:nvPr userDrawn="1"/>
        </p:nvSpPr>
        <p:spPr>
          <a:xfrm>
            <a:off x="0" y="4933186"/>
            <a:ext cx="9144000" cy="210313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BC4B5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BAB01D-1123-E642-AA43-D76C383F73C2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8EA302-157D-434D-B880-B29B5CC66066}"/>
                </a:ext>
              </a:extLst>
            </p:cNvPr>
            <p:cNvSpPr/>
            <p:nvPr userDrawn="1"/>
          </p:nvSpPr>
          <p:spPr bwMode="white">
            <a:xfrm>
              <a:off x="0" y="4788991"/>
              <a:ext cx="9144000" cy="354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CFA9A9-5468-9F43-8DF7-2BDE87F7C7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570" y="0"/>
              <a:ext cx="8621430" cy="488928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C5BE1D-F1E5-9B4A-942F-3BB4DF0361FA}"/>
                </a:ext>
              </a:extLst>
            </p:cNvPr>
            <p:cNvSpPr/>
            <p:nvPr userDrawn="1"/>
          </p:nvSpPr>
          <p:spPr>
            <a:xfrm>
              <a:off x="6158927" y="0"/>
              <a:ext cx="2985073" cy="55453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7475" indent="0" algn="l">
                <a:tabLst/>
              </a:pPr>
              <a:r>
                <a:rPr lang="en-US" sz="1100" b="1" dirty="0"/>
                <a:t>Remove this instructional slide </a:t>
              </a:r>
              <a:br>
                <a:rPr lang="en-US" sz="1100" b="1" dirty="0"/>
              </a:br>
              <a:r>
                <a:rPr lang="en-US" sz="1100" b="1" dirty="0"/>
                <a:t>before releasing your presentation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85F5AD-93F6-FA4C-BA5B-4E167A18E6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65684" y="4483509"/>
              <a:ext cx="7488160" cy="278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968683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653C7BE-DC16-6F41-B6A8-5B2FA9588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65253" cy="51449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49834D-5BF0-4383-A5C0-92EA2E18C4F2}"/>
              </a:ext>
            </a:extLst>
          </p:cNvPr>
          <p:cNvSpPr/>
          <p:nvPr userDrawn="1"/>
        </p:nvSpPr>
        <p:spPr bwMode="white">
          <a:xfrm>
            <a:off x="5286974" y="4864427"/>
            <a:ext cx="3857026" cy="279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02DBBA-618C-4D4A-ACD4-CA44E0EBB0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0970" y="1339902"/>
            <a:ext cx="4056630" cy="1102519"/>
          </a:xfrm>
          <a:prstGeom prst="rect">
            <a:avLst/>
          </a:prstGeom>
        </p:spPr>
        <p:txBody>
          <a:bodyPr anchor="ctr"/>
          <a:lstStyle>
            <a:lvl1pPr algn="l">
              <a:defRPr sz="3200" cap="sm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708418-7C95-49FF-B4E2-AE65988602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80970" y="2553117"/>
            <a:ext cx="4056630" cy="11841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5B87260-881A-4E93-B30E-EC757B763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8767" y="3803055"/>
            <a:ext cx="4058833" cy="426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067C5715-B659-3943-BFF4-A1A1BBF42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7063" y="218365"/>
            <a:ext cx="3590882" cy="2352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Tx/>
              <a:buNone/>
              <a:defRPr sz="11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Optional Business or Function Name</a:t>
            </a:r>
          </a:p>
        </p:txBody>
      </p:sp>
    </p:spTree>
    <p:extLst>
      <p:ext uri="{BB962C8B-B14F-4D97-AF65-F5344CB8AC3E}">
        <p14:creationId xmlns:p14="http://schemas.microsoft.com/office/powerpoint/2010/main" val="2810748524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F05241-6CA4-CC42-A2F0-72EADE9CE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43290" r="951" b="36297"/>
          <a:stretch/>
        </p:blipFill>
        <p:spPr>
          <a:xfrm>
            <a:off x="4571995" y="-9798"/>
            <a:ext cx="4578575" cy="1429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C786C2-7050-E241-9BB1-B64ED869C3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97" y="0"/>
            <a:ext cx="4575892" cy="1420168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F230876-C726-4F48-A34B-294C5DB7F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3897" y="2220687"/>
            <a:ext cx="9147897" cy="609600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A71F79B-B15C-0740-991E-708D9E8306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897" y="2830287"/>
            <a:ext cx="9147897" cy="557347"/>
          </a:xfrm>
          <a:prstGeom prst="rect">
            <a:avLst/>
          </a:prstGeom>
        </p:spPr>
        <p:txBody>
          <a:bodyPr/>
          <a:lstStyle>
            <a:lvl1pPr algn="ctr">
              <a:defRPr sz="1800" b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Subtitle / Date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D2CD543-92A5-B742-B0EC-B295F1AAD8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95962" y="1511189"/>
            <a:ext cx="3203262" cy="26744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Business or Function Name</a:t>
            </a:r>
          </a:p>
        </p:txBody>
      </p:sp>
    </p:spTree>
    <p:extLst>
      <p:ext uri="{BB962C8B-B14F-4D97-AF65-F5344CB8AC3E}">
        <p14:creationId xmlns:p14="http://schemas.microsoft.com/office/powerpoint/2010/main" val="2811569840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4953D-1A1E-3A47-AAD4-2A97C24ED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61" b="8944"/>
          <a:stretch/>
        </p:blipFill>
        <p:spPr>
          <a:xfrm>
            <a:off x="0" y="1"/>
            <a:ext cx="9144000" cy="967788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3807843-E324-3646-B04D-5729AAE88F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7715" y="2387870"/>
            <a:ext cx="8259565" cy="56433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  <a:lvl2pPr algn="l">
              <a:spcBef>
                <a:spcPts val="400"/>
              </a:spcBef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spcBef>
                <a:spcPts val="1800"/>
              </a:spcBef>
              <a:defRPr sz="1800">
                <a:solidFill>
                  <a:schemeClr val="accent2"/>
                </a:solidFill>
              </a:defRPr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631C4B46-FD68-2347-9FC3-FB62C9D386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1508" y="619122"/>
            <a:ext cx="5367727" cy="348668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Business or Function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BEB8419-9CAA-6940-86B7-BF9C2CCBA9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715" y="2952207"/>
            <a:ext cx="8259566" cy="766354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Subtitle / Date</a:t>
            </a:r>
          </a:p>
        </p:txBody>
      </p:sp>
    </p:spTree>
    <p:extLst>
      <p:ext uri="{BB962C8B-B14F-4D97-AF65-F5344CB8AC3E}">
        <p14:creationId xmlns:p14="http://schemas.microsoft.com/office/powerpoint/2010/main" val="4243662887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81A803-12BE-4844-B599-1657CF0B7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64"/>
            <a:ext cx="4580709" cy="5153297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067C5715-B659-3943-BFF4-A1A1BBF42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7063" y="218365"/>
            <a:ext cx="3590882" cy="23529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Business or Function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779A6-F987-7943-B7A6-44014FA3CB92}"/>
              </a:ext>
            </a:extLst>
          </p:cNvPr>
          <p:cNvSpPr txBox="1"/>
          <p:nvPr userDrawn="1"/>
        </p:nvSpPr>
        <p:spPr>
          <a:xfrm>
            <a:off x="7167154" y="2021223"/>
            <a:ext cx="0" cy="0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endParaRPr lang="en-US" sz="1400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87DB334-A594-1647-B0BA-73E92ADDE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1944" y="2080489"/>
            <a:ext cx="4082056" cy="505958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/>
                </a:solidFill>
                <a:latin typeface="Georgia" panose="02040502050405020303" pitchFamily="18" charset="0"/>
              </a:defRPr>
            </a:lvl1pPr>
            <a:lvl2pPr algn="l">
              <a:spcBef>
                <a:spcPts val="400"/>
              </a:spcBef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spcBef>
                <a:spcPts val="1800"/>
              </a:spcBef>
              <a:defRPr sz="1800">
                <a:solidFill>
                  <a:schemeClr val="accent2"/>
                </a:solidFill>
              </a:defRPr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6743337-C756-5E42-BCC2-40375DA09E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1944" y="2594495"/>
            <a:ext cx="4082056" cy="526883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Subtitle / Date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8B54CCF-6856-1B4D-A819-4566D924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916" y="4868090"/>
            <a:ext cx="3667291" cy="275409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Dow Restricted</a:t>
            </a:r>
          </a:p>
        </p:txBody>
      </p:sp>
    </p:spTree>
    <p:extLst>
      <p:ext uri="{BB962C8B-B14F-4D97-AF65-F5344CB8AC3E}">
        <p14:creationId xmlns:p14="http://schemas.microsoft.com/office/powerpoint/2010/main" val="1176809682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2B10CB-4508-A74F-9F53-54F18922AF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709" cy="5153298"/>
          </a:xfrm>
          <a:prstGeom prst="rect">
            <a:avLst/>
          </a:prstGeom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5B11F8B4-4AEA-3C4C-A2C5-4A78F8F4A6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7063" y="218365"/>
            <a:ext cx="3590882" cy="23529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Business or Function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6796-A178-AA4D-B6A0-533DD7A07D10}"/>
              </a:ext>
            </a:extLst>
          </p:cNvPr>
          <p:cNvSpPr txBox="1"/>
          <p:nvPr userDrawn="1"/>
        </p:nvSpPr>
        <p:spPr>
          <a:xfrm>
            <a:off x="7167154" y="2021223"/>
            <a:ext cx="0" cy="0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endParaRPr lang="en-US" sz="1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67E63A-C749-A94C-950B-0676350FF9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1944" y="2080489"/>
            <a:ext cx="4082056" cy="505958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/>
                </a:solidFill>
                <a:latin typeface="Georgia" panose="02040502050405020303" pitchFamily="18" charset="0"/>
              </a:defRPr>
            </a:lvl1pPr>
            <a:lvl2pPr algn="l">
              <a:spcBef>
                <a:spcPts val="400"/>
              </a:spcBef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spcBef>
                <a:spcPts val="1800"/>
              </a:spcBef>
              <a:defRPr sz="1800">
                <a:solidFill>
                  <a:schemeClr val="accent2"/>
                </a:solidFill>
              </a:defRPr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3D82AF9-9E50-0040-B533-76FEA46486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1944" y="2594495"/>
            <a:ext cx="4082056" cy="526883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Subtitle / Date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6B318F-DE0B-5242-A801-82BA7F59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916" y="4868090"/>
            <a:ext cx="3667291" cy="275409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Dow Restricted</a:t>
            </a:r>
          </a:p>
        </p:txBody>
      </p:sp>
    </p:spTree>
    <p:extLst>
      <p:ext uri="{BB962C8B-B14F-4D97-AF65-F5344CB8AC3E}">
        <p14:creationId xmlns:p14="http://schemas.microsoft.com/office/powerpoint/2010/main" val="1924161702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2B10CB-4508-A74F-9F53-54F18922AF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t="31884" r="10113" b="8800"/>
          <a:stretch/>
        </p:blipFill>
        <p:spPr>
          <a:xfrm>
            <a:off x="0" y="0"/>
            <a:ext cx="4572000" cy="5153298"/>
          </a:xfrm>
          <a:prstGeom prst="rect">
            <a:avLst/>
          </a:prstGeom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5B11F8B4-4AEA-3C4C-A2C5-4A78F8F4A6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7063" y="218365"/>
            <a:ext cx="3590882" cy="23529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Business or Function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6796-A178-AA4D-B6A0-533DD7A07D10}"/>
              </a:ext>
            </a:extLst>
          </p:cNvPr>
          <p:cNvSpPr txBox="1"/>
          <p:nvPr userDrawn="1"/>
        </p:nvSpPr>
        <p:spPr>
          <a:xfrm>
            <a:off x="7167154" y="2021223"/>
            <a:ext cx="0" cy="0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endParaRPr lang="en-US" sz="1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67E63A-C749-A94C-950B-0676350FF9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1944" y="2080489"/>
            <a:ext cx="4082056" cy="505958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/>
                </a:solidFill>
                <a:latin typeface="Georgia" panose="02040502050405020303" pitchFamily="18" charset="0"/>
              </a:defRPr>
            </a:lvl1pPr>
            <a:lvl2pPr algn="l">
              <a:spcBef>
                <a:spcPts val="400"/>
              </a:spcBef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spcBef>
                <a:spcPts val="1800"/>
              </a:spcBef>
              <a:defRPr sz="1800">
                <a:solidFill>
                  <a:schemeClr val="accent2"/>
                </a:solidFill>
              </a:defRPr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3D82AF9-9E50-0040-B533-76FEA46486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1944" y="2594495"/>
            <a:ext cx="4082056" cy="526883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Subtitle / Date</a:t>
            </a:r>
          </a:p>
        </p:txBody>
      </p:sp>
    </p:spTree>
    <p:extLst>
      <p:ext uri="{BB962C8B-B14F-4D97-AF65-F5344CB8AC3E}">
        <p14:creationId xmlns:p14="http://schemas.microsoft.com/office/powerpoint/2010/main" val="283320452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9F7B73B-8626-B84A-9CE3-5304AC0F5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26"/>
          <a:stretch/>
        </p:blipFill>
        <p:spPr>
          <a:xfrm>
            <a:off x="-1" y="2577747"/>
            <a:ext cx="2333896" cy="25657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3F1F0-2B40-B848-B3C5-93EE61C898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26"/>
          <a:stretch/>
        </p:blipFill>
        <p:spPr>
          <a:xfrm>
            <a:off x="2333895" y="0"/>
            <a:ext cx="2333897" cy="2569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0D070-F801-8048-B93C-9FAAFFB5135C}"/>
              </a:ext>
            </a:extLst>
          </p:cNvPr>
          <p:cNvSpPr txBox="1"/>
          <p:nvPr userDrawn="1"/>
        </p:nvSpPr>
        <p:spPr>
          <a:xfrm>
            <a:off x="7167154" y="2021223"/>
            <a:ext cx="0" cy="0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endParaRPr lang="en-US" sz="1400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5B11F8B4-4AEA-3C4C-A2C5-4A78F8F4A6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9315" y="218365"/>
            <a:ext cx="3590882" cy="23529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Business or Function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73C4D1-B7FB-164C-9455-33A1C85FD2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2333898" cy="2577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124844-E7F1-2B4D-B631-4552AD1607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6233" y="2569028"/>
            <a:ext cx="2341561" cy="2574471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942538-CEA8-3F42-8D8B-AA178635FA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1944" y="2080489"/>
            <a:ext cx="4082056" cy="505958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/>
                </a:solidFill>
                <a:latin typeface="Georgia" panose="02040502050405020303" pitchFamily="18" charset="0"/>
              </a:defRPr>
            </a:lvl1pPr>
            <a:lvl2pPr algn="l">
              <a:spcBef>
                <a:spcPts val="400"/>
              </a:spcBef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spcBef>
                <a:spcPts val="1800"/>
              </a:spcBef>
              <a:defRPr sz="1800">
                <a:solidFill>
                  <a:schemeClr val="accent2"/>
                </a:solidFill>
              </a:defRPr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0AD95E9-9206-A847-B216-AFB694FEB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1944" y="2594495"/>
            <a:ext cx="4082056" cy="526883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Subtitle / Date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92653A-59E0-E14E-8F3B-7AEF4B3C5B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248" y="906734"/>
            <a:ext cx="2134648" cy="746841"/>
          </a:xfrm>
          <a:prstGeom prst="rect">
            <a:avLst/>
          </a:prstGeom>
        </p:spPr>
        <p:txBody>
          <a:bodyPr/>
          <a:lstStyle>
            <a:lvl1pPr algn="l">
              <a:defRPr sz="1200" b="0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image on master page.</a:t>
            </a:r>
          </a:p>
          <a:p>
            <a:pPr lvl="0"/>
            <a:endParaRPr lang="en-US"/>
          </a:p>
          <a:p>
            <a:pPr lvl="0"/>
            <a:r>
              <a:rPr lang="en-US"/>
              <a:t>Right click to </a:t>
            </a:r>
            <a:br>
              <a:rPr lang="en-US"/>
            </a:br>
            <a:r>
              <a:rPr lang="en-US"/>
              <a:t>“Change Picture”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B7D2E2E-4435-E548-8170-7CF87998D9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17648" y="906734"/>
            <a:ext cx="2134648" cy="746841"/>
          </a:xfrm>
          <a:prstGeom prst="rect">
            <a:avLst/>
          </a:prstGeom>
        </p:spPr>
        <p:txBody>
          <a:bodyPr/>
          <a:lstStyle>
            <a:lvl1pPr algn="l">
              <a:defRPr sz="1200" b="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image on master page.</a:t>
            </a:r>
          </a:p>
          <a:p>
            <a:pPr lvl="0"/>
            <a:endParaRPr lang="en-US"/>
          </a:p>
          <a:p>
            <a:pPr lvl="0"/>
            <a:r>
              <a:rPr lang="en-US"/>
              <a:t>Right click to </a:t>
            </a:r>
            <a:br>
              <a:rPr lang="en-US"/>
            </a:br>
            <a:r>
              <a:rPr lang="en-US"/>
              <a:t>“Change Picture”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FDABF182-7C9F-B24F-A2F3-17795D14CE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33144" y="3484334"/>
            <a:ext cx="2134648" cy="746841"/>
          </a:xfrm>
          <a:prstGeom prst="rect">
            <a:avLst/>
          </a:prstGeom>
        </p:spPr>
        <p:txBody>
          <a:bodyPr/>
          <a:lstStyle>
            <a:lvl1pPr algn="l">
              <a:defRPr sz="1200" b="0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image on master page.</a:t>
            </a:r>
          </a:p>
          <a:p>
            <a:pPr lvl="0"/>
            <a:endParaRPr lang="en-US"/>
          </a:p>
          <a:p>
            <a:pPr lvl="0"/>
            <a:r>
              <a:rPr lang="en-US"/>
              <a:t>Right click to </a:t>
            </a:r>
            <a:br>
              <a:rPr lang="en-US"/>
            </a:br>
            <a:r>
              <a:rPr lang="en-US"/>
              <a:t>“Change Picture”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17CE7080-7FAC-694D-B3BB-1095A52CE7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1585" y="3484334"/>
            <a:ext cx="2134648" cy="746841"/>
          </a:xfrm>
          <a:prstGeom prst="rect">
            <a:avLst/>
          </a:prstGeom>
        </p:spPr>
        <p:txBody>
          <a:bodyPr/>
          <a:lstStyle>
            <a:lvl1pPr algn="l">
              <a:defRPr sz="1200" b="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image on master page.</a:t>
            </a:r>
          </a:p>
          <a:p>
            <a:pPr lvl="0"/>
            <a:endParaRPr lang="en-US"/>
          </a:p>
          <a:p>
            <a:pPr lvl="0"/>
            <a:r>
              <a:rPr lang="en-US"/>
              <a:t>Right click to </a:t>
            </a:r>
            <a:br>
              <a:rPr lang="en-US"/>
            </a:br>
            <a:r>
              <a:rPr lang="en-US"/>
              <a:t>“Change Picture”</a:t>
            </a:r>
          </a:p>
        </p:txBody>
      </p:sp>
    </p:spTree>
    <p:extLst>
      <p:ext uri="{BB962C8B-B14F-4D97-AF65-F5344CB8AC3E}">
        <p14:creationId xmlns:p14="http://schemas.microsoft.com/office/powerpoint/2010/main" val="2840202229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44121D-6A0A-AC45-86FA-786BC7605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6" y="1089"/>
            <a:ext cx="9142064" cy="5142411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A40489-E6B3-A042-9C71-5625662F4E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714" y="685800"/>
            <a:ext cx="8447315" cy="3962400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Georgia" panose="02040502050405020303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Divider 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384459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D4B4ECA-A1C2-7A42-891B-4ACFC2BCB6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714" y="685800"/>
            <a:ext cx="8447315" cy="3962400"/>
          </a:xfrm>
          <a:prstGeom prst="rect">
            <a:avLst/>
          </a:prstGeom>
        </p:spPr>
        <p:txBody>
          <a:bodyPr/>
          <a:lstStyle>
            <a:lvl1pPr>
              <a:defRPr sz="4000" b="1" i="0">
                <a:latin typeface="Georgia" panose="02040502050405020303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Divider 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0ABEF6-0FB0-2E4F-8DDC-06D8CA3625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2" b="44469"/>
          <a:stretch/>
        </p:blipFill>
        <p:spPr>
          <a:xfrm rot="10800000">
            <a:off x="0" y="1465"/>
            <a:ext cx="9144000" cy="2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47487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717410"/>
            <a:ext cx="468413" cy="42609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717410"/>
            <a:ext cx="2326066" cy="42609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862C1E-A2D1-4E41-AA16-A93D6214A27C}"/>
              </a:ext>
            </a:extLst>
          </p:cNvPr>
          <p:cNvSpPr/>
          <p:nvPr userDrawn="1"/>
        </p:nvSpPr>
        <p:spPr>
          <a:xfrm>
            <a:off x="4580709" y="0"/>
            <a:ext cx="4563291" cy="285123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F6A5FF92-11D1-2843-A4C7-A3348478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89" y="497380"/>
            <a:ext cx="6677261" cy="8012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3A313C1-41F3-E24A-9004-F00D19CCA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715" y="1374844"/>
            <a:ext cx="8355147" cy="32406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073B4-D916-6444-BBE8-059A7656FA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t="24874" r="39940" b="69299"/>
          <a:stretch/>
        </p:blipFill>
        <p:spPr>
          <a:xfrm rot="10800000">
            <a:off x="0" y="1465"/>
            <a:ext cx="4580709" cy="2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528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717410"/>
            <a:ext cx="468413" cy="42609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717410"/>
            <a:ext cx="2326066" cy="42609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F6A5FF92-11D1-2843-A4C7-A3348478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89" y="497380"/>
            <a:ext cx="8351673" cy="7755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3A313C1-41F3-E24A-9004-F00D19CCA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715" y="1374844"/>
            <a:ext cx="4098491" cy="32406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316547B-CE9D-164D-98BE-87506BB86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7166" y="1374844"/>
            <a:ext cx="4037531" cy="32406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92011D-6660-3941-9F02-BB39AD42EA30}"/>
              </a:ext>
            </a:extLst>
          </p:cNvPr>
          <p:cNvSpPr/>
          <p:nvPr userDrawn="1"/>
        </p:nvSpPr>
        <p:spPr>
          <a:xfrm>
            <a:off x="4580709" y="0"/>
            <a:ext cx="4563291" cy="285123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0F01B-922B-144E-B666-C7137972B530}"/>
              </a:ext>
            </a:extLst>
          </p:cNvPr>
          <p:cNvSpPr txBox="1"/>
          <p:nvPr userDrawn="1"/>
        </p:nvSpPr>
        <p:spPr>
          <a:xfrm>
            <a:off x="3215811" y="1561672"/>
            <a:ext cx="0" cy="0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4929DC-C8A5-8146-B748-4CEF6AE9B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t="24874" r="39940" b="69299"/>
          <a:stretch/>
        </p:blipFill>
        <p:spPr>
          <a:xfrm rot="10800000">
            <a:off x="0" y="1465"/>
            <a:ext cx="4580709" cy="2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5484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01AE467-E9ED-409C-AA8B-1C2E9BCFA1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B978F2-E9DC-43A6-A84F-48F54FD5547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707888"/>
            <a:ext cx="8329613" cy="2921262"/>
          </a:xfrm>
          <a:prstGeom prst="rect">
            <a:avLst/>
          </a:prstGeom>
        </p:spPr>
        <p:txBody>
          <a:bodyPr lIns="45720" rIns="45720">
            <a:noAutofit/>
          </a:bodyPr>
          <a:lstStyle>
            <a:lvl1pPr marL="228600" indent="-228600">
              <a:buClr>
                <a:srgbClr val="E80032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49CFD2F-36B8-0841-B2EB-F5F312EEE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114" y="1046536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3600" cap="small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en-US"/>
              <a:t>Divider Slide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88BE2C-4817-8D48-9AE9-1AFB97EBD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95818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2338223-11A3-CA41-B8D5-2DBAB18786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26"/>
          <a:stretch/>
        </p:blipFill>
        <p:spPr>
          <a:xfrm>
            <a:off x="4636800" y="1374844"/>
            <a:ext cx="4118400" cy="3240699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717410"/>
            <a:ext cx="468413" cy="42609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717410"/>
            <a:ext cx="2326066" cy="42609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F6A5FF92-11D1-2843-A4C7-A3348478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89" y="497380"/>
            <a:ext cx="8351673" cy="7755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3A313C1-41F3-E24A-9004-F00D19CCA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715" y="1374844"/>
            <a:ext cx="4081074" cy="32406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238F59-E596-6048-BC64-B5BC77E49536}"/>
              </a:ext>
            </a:extLst>
          </p:cNvPr>
          <p:cNvSpPr/>
          <p:nvPr userDrawn="1"/>
        </p:nvSpPr>
        <p:spPr>
          <a:xfrm>
            <a:off x="4580709" y="0"/>
            <a:ext cx="4563291" cy="285123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07D3D34-E363-DF41-8EE8-6D3DE5B16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6800" y="2676088"/>
            <a:ext cx="4096061" cy="855315"/>
          </a:xfrm>
          <a:prstGeom prst="rect">
            <a:avLst/>
          </a:prstGeom>
        </p:spPr>
        <p:txBody>
          <a:bodyPr/>
          <a:lstStyle>
            <a:lvl1pPr algn="ctr">
              <a:defRPr sz="1400" b="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image on master page</a:t>
            </a:r>
          </a:p>
          <a:p>
            <a:pPr lvl="0"/>
            <a:endParaRPr lang="en-US"/>
          </a:p>
          <a:p>
            <a:pPr lvl="0"/>
            <a:r>
              <a:rPr lang="en-US"/>
              <a:t>Right click to “Change Picture”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15E948-1326-B24F-9E90-28ACB7967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t="24874" r="39940" b="69299"/>
          <a:stretch/>
        </p:blipFill>
        <p:spPr>
          <a:xfrm rot="10800000">
            <a:off x="0" y="1465"/>
            <a:ext cx="4580709" cy="2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7789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717410"/>
            <a:ext cx="468413" cy="42609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717410"/>
            <a:ext cx="2326066" cy="42609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F6A5FF92-11D1-2843-A4C7-A3348478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89" y="497380"/>
            <a:ext cx="8351673" cy="7755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E98C57C-3C33-CE4E-8479-EDA205AE0D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5207" y="3733343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1482D7EA-AE1C-504E-BE5C-1CA3C70D03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4202" y="3733343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4B8C9E4-FF4F-7B42-873D-83D53A41EC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9322" y="3733343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DF50F1-CEDC-9346-82C1-B6F571AC0962}"/>
              </a:ext>
            </a:extLst>
          </p:cNvPr>
          <p:cNvSpPr/>
          <p:nvPr userDrawn="1"/>
        </p:nvSpPr>
        <p:spPr>
          <a:xfrm>
            <a:off x="4580709" y="0"/>
            <a:ext cx="4563291" cy="285123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90EEB3-DBA8-3F4B-AB47-5B94FE4A6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26" b="22794"/>
          <a:stretch/>
        </p:blipFill>
        <p:spPr>
          <a:xfrm>
            <a:off x="375207" y="1374844"/>
            <a:ext cx="2655377" cy="2256631"/>
          </a:xfrm>
          <a:prstGeom prst="rect">
            <a:avLst/>
          </a:prstGeom>
        </p:spPr>
      </p:pic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D51AB65-E48A-4749-8E90-361E78DA63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5599" y="2129739"/>
            <a:ext cx="2064619" cy="746841"/>
          </a:xfrm>
          <a:prstGeom prst="rect">
            <a:avLst/>
          </a:prstGeom>
        </p:spPr>
        <p:txBody>
          <a:bodyPr/>
          <a:lstStyle>
            <a:lvl1pPr algn="ctr">
              <a:defRPr sz="1200" b="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image on master page.</a:t>
            </a:r>
          </a:p>
          <a:p>
            <a:pPr lvl="0"/>
            <a:endParaRPr lang="en-US"/>
          </a:p>
          <a:p>
            <a:pPr lvl="0"/>
            <a:r>
              <a:rPr lang="en-US"/>
              <a:t>Right click to </a:t>
            </a:r>
            <a:br>
              <a:rPr lang="en-US"/>
            </a:br>
            <a:r>
              <a:rPr lang="en-US"/>
              <a:t>“Change Picture”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F5D0236-F2EB-CD42-AC87-A9B61F1A5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26" b="22794"/>
          <a:stretch/>
        </p:blipFill>
        <p:spPr>
          <a:xfrm>
            <a:off x="6077607" y="1374844"/>
            <a:ext cx="2655377" cy="2256631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DAF0278A-B33D-A244-AFD5-4B40D51E74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7999" y="2129739"/>
            <a:ext cx="2064619" cy="746841"/>
          </a:xfrm>
          <a:prstGeom prst="rect">
            <a:avLst/>
          </a:prstGeom>
        </p:spPr>
        <p:txBody>
          <a:bodyPr/>
          <a:lstStyle>
            <a:lvl1pPr algn="ctr">
              <a:defRPr sz="1200" b="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image on master page.</a:t>
            </a:r>
          </a:p>
          <a:p>
            <a:pPr lvl="0"/>
            <a:endParaRPr lang="en-US"/>
          </a:p>
          <a:p>
            <a:pPr lvl="0"/>
            <a:r>
              <a:rPr lang="en-US"/>
              <a:t>Right click to </a:t>
            </a:r>
            <a:br>
              <a:rPr lang="en-US"/>
            </a:br>
            <a:r>
              <a:rPr lang="en-US"/>
              <a:t>“Change Picture”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4D85F12-455E-8847-B18A-E183723BD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26" b="22794"/>
          <a:stretch/>
        </p:blipFill>
        <p:spPr>
          <a:xfrm>
            <a:off x="3226407" y="1374844"/>
            <a:ext cx="2655377" cy="2256631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80DA5A92-457D-EA4D-ABE2-386A1F75B3C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799" y="2129739"/>
            <a:ext cx="2064619" cy="746841"/>
          </a:xfrm>
          <a:prstGeom prst="rect">
            <a:avLst/>
          </a:prstGeom>
        </p:spPr>
        <p:txBody>
          <a:bodyPr/>
          <a:lstStyle>
            <a:lvl1pPr algn="ctr">
              <a:defRPr sz="1200" b="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image on master page.</a:t>
            </a:r>
          </a:p>
          <a:p>
            <a:pPr lvl="0"/>
            <a:endParaRPr lang="en-US"/>
          </a:p>
          <a:p>
            <a:pPr lvl="0"/>
            <a:r>
              <a:rPr lang="en-US"/>
              <a:t>Right click to </a:t>
            </a:r>
            <a:br>
              <a:rPr lang="en-US"/>
            </a:br>
            <a:r>
              <a:rPr lang="en-US"/>
              <a:t>“Change Picture”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5FEDC1-FBEF-8944-8CF7-740C8A1927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t="24874" r="39940" b="69299"/>
          <a:stretch/>
        </p:blipFill>
        <p:spPr>
          <a:xfrm rot="10800000">
            <a:off x="0" y="1465"/>
            <a:ext cx="4580709" cy="2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7359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lus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717410"/>
            <a:ext cx="468413" cy="42609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717410"/>
            <a:ext cx="2326066" cy="42609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F6A5FF92-11D1-2843-A4C7-A3348478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89" y="497380"/>
            <a:ext cx="8351673" cy="7755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E98C57C-3C33-CE4E-8479-EDA205AE0D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5207" y="2009044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1482D7EA-AE1C-504E-BE5C-1CA3C70D03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4202" y="2009044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4B8C9E4-FF4F-7B42-873D-83D53A41EC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9322" y="2009044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ED32447-934C-A747-AD12-8AE8BBE149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207" y="1374844"/>
            <a:ext cx="2664089" cy="5323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2E3BC61D-758B-3645-8A0B-5D39DA32EA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31618" y="1374844"/>
            <a:ext cx="2664089" cy="5323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9AF090C5-E655-504A-828A-FB57F8D13E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70613" y="1374844"/>
            <a:ext cx="2664089" cy="5323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AA9A1A8-B4A9-6B4B-A9C9-1879697036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5207" y="3550461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65E8124-A041-A74D-AD15-DF172FD40FE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14202" y="3550461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A554E90-1650-294B-9B8F-6657804344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79322" y="3550461"/>
            <a:ext cx="2655377" cy="7776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2959A062-153A-3C43-8B51-D6D990BFD34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5207" y="2916261"/>
            <a:ext cx="2664089" cy="5323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294AE25-C03F-1E49-BDC4-44AA5E95D5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31618" y="2916261"/>
            <a:ext cx="2664089" cy="5323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3C0568B-2A75-7540-AEA8-833070C6F5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70613" y="2916261"/>
            <a:ext cx="2664089" cy="5323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40" tIns="91440" rIns="91440" bIns="91440" anchor="ctr"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47F3DF-3F1A-9D44-B7F9-D8CAD0CEB051}"/>
              </a:ext>
            </a:extLst>
          </p:cNvPr>
          <p:cNvSpPr/>
          <p:nvPr userDrawn="1"/>
        </p:nvSpPr>
        <p:spPr>
          <a:xfrm>
            <a:off x="4580709" y="0"/>
            <a:ext cx="4563291" cy="285123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0DA41C-E828-F942-A2E0-9F78A2F67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t="24874" r="39940" b="69299"/>
          <a:stretch/>
        </p:blipFill>
        <p:spPr>
          <a:xfrm rot="10800000">
            <a:off x="0" y="1465"/>
            <a:ext cx="4580709" cy="2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2546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717410"/>
            <a:ext cx="468413" cy="42609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717410"/>
            <a:ext cx="2326066" cy="42609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2772F0-C74E-7B4D-8F2F-1DEF1C452625}"/>
              </a:ext>
            </a:extLst>
          </p:cNvPr>
          <p:cNvSpPr/>
          <p:nvPr userDrawn="1"/>
        </p:nvSpPr>
        <p:spPr>
          <a:xfrm>
            <a:off x="4580709" y="0"/>
            <a:ext cx="4563291" cy="285123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B92647-2B7A-804E-BA51-B6AC7777B4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t="24874" r="39940" b="69299"/>
          <a:stretch/>
        </p:blipFill>
        <p:spPr>
          <a:xfrm rot="10800000">
            <a:off x="0" y="1465"/>
            <a:ext cx="4580709" cy="2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524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D185F9-ACC4-4ECC-B130-7B16B3C4764B}"/>
              </a:ext>
            </a:extLst>
          </p:cNvPr>
          <p:cNvSpPr/>
          <p:nvPr userDrawn="1"/>
        </p:nvSpPr>
        <p:spPr>
          <a:xfrm>
            <a:off x="0" y="4933186"/>
            <a:ext cx="9144000" cy="210313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BC4B5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EA302-157D-434D-B880-B29B5CC66066}"/>
              </a:ext>
            </a:extLst>
          </p:cNvPr>
          <p:cNvSpPr/>
          <p:nvPr userDrawn="1"/>
        </p:nvSpPr>
        <p:spPr bwMode="white">
          <a:xfrm>
            <a:off x="0" y="4788991"/>
            <a:ext cx="9144000" cy="354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80512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53440-8382-8D40-BE23-E7E4E78A18AE}"/>
              </a:ext>
            </a:extLst>
          </p:cNvPr>
          <p:cNvSpPr/>
          <p:nvPr userDrawn="1"/>
        </p:nvSpPr>
        <p:spPr>
          <a:xfrm>
            <a:off x="1" y="-700"/>
            <a:ext cx="9144000" cy="1211191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4DE47-3264-A348-B9BD-3E9F5A67FF0F}"/>
              </a:ext>
            </a:extLst>
          </p:cNvPr>
          <p:cNvSpPr txBox="1"/>
          <p:nvPr userDrawn="1"/>
        </p:nvSpPr>
        <p:spPr>
          <a:xfrm>
            <a:off x="1811383" y="2447109"/>
            <a:ext cx="5521235" cy="1645920"/>
          </a:xfrm>
          <a:prstGeom prst="rect">
            <a:avLst/>
          </a:prstGeom>
          <a:noFill/>
        </p:spPr>
        <p:txBody>
          <a:bodyPr wrap="square" lIns="45720" rIns="45720" rtlCol="0"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03060822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ek Toge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5E1C6-ACAD-3D42-8AF4-1B1EB2038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282" r="-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50003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lide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B8831-2193-457B-9A04-E0E8EBCA8E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62"/>
            <a:ext cx="9144000" cy="971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8250C-7A06-40F0-9859-0F61554F33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9" y="4371312"/>
            <a:ext cx="2183335" cy="32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0B80A-4B00-46EC-B081-1D09552F6F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9" y="619121"/>
            <a:ext cx="2020981" cy="697335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02C9CB7-0A06-4B07-91D8-A8B091655240}"/>
              </a:ext>
            </a:extLst>
          </p:cNvPr>
          <p:cNvSpPr txBox="1">
            <a:spLocks/>
          </p:cNvSpPr>
          <p:nvPr userDrawn="1"/>
        </p:nvSpPr>
        <p:spPr>
          <a:xfrm>
            <a:off x="4241074" y="4841966"/>
            <a:ext cx="4488161" cy="301534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r" defTabSz="914400" rtl="0" eaLnBrk="1" latinLnBrk="0" hangingPunct="1">
              <a:defRPr sz="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 Restricted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EF11FA-DDAE-4EA5-A681-232EF99E9C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1428" y="286796"/>
            <a:ext cx="418429" cy="41418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C8064B-46BE-4133-97B3-176F61BA2B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5676" y="311382"/>
            <a:ext cx="1708655" cy="365017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7A4C7C0-D481-45CD-BDFA-797AFBE060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713" y="2387056"/>
            <a:ext cx="8296617" cy="56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8CB60D4-F630-421E-B053-401E52F26B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7713" y="2952206"/>
            <a:ext cx="829661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Subtitle / Date</a:t>
            </a:r>
          </a:p>
        </p:txBody>
      </p:sp>
    </p:spTree>
    <p:extLst>
      <p:ext uri="{BB962C8B-B14F-4D97-AF65-F5344CB8AC3E}">
        <p14:creationId xmlns:p14="http://schemas.microsoft.com/office/powerpoint/2010/main" val="2928488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Slide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A26C1E-93C4-4EC0-AC5A-B84E2D7A1953}"/>
              </a:ext>
            </a:extLst>
          </p:cNvPr>
          <p:cNvGrpSpPr/>
          <p:nvPr userDrawn="1"/>
        </p:nvGrpSpPr>
        <p:grpSpPr>
          <a:xfrm>
            <a:off x="-935" y="4724828"/>
            <a:ext cx="9144000" cy="414798"/>
            <a:chOff x="-935" y="4724828"/>
            <a:chExt cx="9144000" cy="414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4FC814-6280-477E-9276-3A15BCE2F1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935" y="4863401"/>
              <a:ext cx="9144000" cy="2762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5717EA-8389-4781-952D-E17E64C830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8748" y="4724828"/>
              <a:ext cx="804634" cy="2776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B87FB-ADA9-46D4-8FB7-72CF7CAC9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05973" y="92801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2000" cap="small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 userDrawn="1"/>
        </p:nvCxnSpPr>
        <p:spPr>
          <a:xfrm>
            <a:off x="406399" y="525741"/>
            <a:ext cx="8330184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637298-2E63-4E33-B8C8-609BE82DFBC6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406399" y="666750"/>
            <a:ext cx="8326463" cy="3962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45720" rIns="45720">
            <a:noAutofit/>
          </a:bodyPr>
          <a:lstStyle>
            <a:lvl1pPr marL="228600" indent="-228600">
              <a:buClr>
                <a:srgbClr val="E80032"/>
              </a:buClr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1340A1EF-1B7E-4E6C-BC46-6A6AD104FED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8264449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CC8B4B37-3039-4F14-821A-2F2F7ABC8A91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404811" y="4865306"/>
            <a:ext cx="3017520" cy="27432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Dow Restricted</a:t>
            </a:r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E1B072E4-AA83-4A57-BFBD-3E65770A6293}"/>
              </a:ext>
            </a:extLst>
          </p:cNvPr>
          <p:cNvSpPr>
            <a:spLocks noGrp="1"/>
          </p:cNvSpPr>
          <p:nvPr userDrawn="1">
            <p:ph type="dt" sz="half" idx="12"/>
          </p:nvPr>
        </p:nvSpPr>
        <p:spPr>
          <a:xfrm>
            <a:off x="5865813" y="4865306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80ED2EF-B838-450E-8CC0-96F8ACDC38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6621" y="4904492"/>
            <a:ext cx="209946" cy="2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6544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Slide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A26C1E-93C4-4EC0-AC5A-B84E2D7A1953}"/>
              </a:ext>
            </a:extLst>
          </p:cNvPr>
          <p:cNvGrpSpPr/>
          <p:nvPr userDrawn="1"/>
        </p:nvGrpSpPr>
        <p:grpSpPr>
          <a:xfrm>
            <a:off x="-935" y="4724828"/>
            <a:ext cx="9144000" cy="414798"/>
            <a:chOff x="-935" y="4724828"/>
            <a:chExt cx="9144000" cy="4147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4FC814-6280-477E-9276-3A15BCE2F1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935" y="4863401"/>
              <a:ext cx="9144000" cy="2762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5717EA-8389-4781-952D-E17E64C830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8748" y="4724828"/>
              <a:ext cx="804634" cy="2776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B87FB-ADA9-46D4-8FB7-72CF7CAC9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05973" y="92801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2000" cap="small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 userDrawn="1"/>
        </p:nvCxnSpPr>
        <p:spPr>
          <a:xfrm>
            <a:off x="406399" y="525741"/>
            <a:ext cx="8330184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637298-2E63-4E33-B8C8-609BE82DFBC6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406399" y="666750"/>
            <a:ext cx="4127501" cy="3962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45720" rIns="45720">
            <a:noAutofit/>
          </a:bodyPr>
          <a:lstStyle>
            <a:lvl1pPr marL="228600" indent="-228600">
              <a:buClr>
                <a:srgbClr val="E80032"/>
              </a:buClr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8927A40-B25B-4D32-A63D-F32DFB5CF8FD}"/>
              </a:ext>
            </a:extLst>
          </p:cNvPr>
          <p:cNvSpPr>
            <a:spLocks noGrp="1"/>
          </p:cNvSpPr>
          <p:nvPr userDrawn="1">
            <p:ph idx="13"/>
          </p:nvPr>
        </p:nvSpPr>
        <p:spPr>
          <a:xfrm>
            <a:off x="4610100" y="666750"/>
            <a:ext cx="4127500" cy="3962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45720" rIns="45720">
            <a:noAutofit/>
          </a:bodyPr>
          <a:lstStyle>
            <a:lvl1pPr marL="228600" indent="-228600">
              <a:buClr>
                <a:srgbClr val="E80032"/>
              </a:buClr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1340A1EF-1B7E-4E6C-BC46-6A6AD104FED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8264449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CC8B4B37-3039-4F14-821A-2F2F7ABC8A91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404811" y="4865306"/>
            <a:ext cx="3017520" cy="27432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Dow Restricted</a:t>
            </a:r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E1B072E4-AA83-4A57-BFBD-3E65770A6293}"/>
              </a:ext>
            </a:extLst>
          </p:cNvPr>
          <p:cNvSpPr>
            <a:spLocks noGrp="1"/>
          </p:cNvSpPr>
          <p:nvPr userDrawn="1">
            <p:ph type="dt" sz="half" idx="12"/>
          </p:nvPr>
        </p:nvSpPr>
        <p:spPr>
          <a:xfrm>
            <a:off x="5865813" y="4865306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80ED2EF-B838-450E-8CC0-96F8ACDC38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6621" y="4904492"/>
            <a:ext cx="209946" cy="2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5808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49834D-5BF0-4383-A5C0-92EA2E18C4F2}"/>
              </a:ext>
            </a:extLst>
          </p:cNvPr>
          <p:cNvSpPr/>
          <p:nvPr/>
        </p:nvSpPr>
        <p:spPr bwMode="white">
          <a:xfrm>
            <a:off x="5287845" y="4863576"/>
            <a:ext cx="3857026" cy="279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A514B0-8A6A-414F-85F9-83932B23D604}"/>
              </a:ext>
            </a:extLst>
          </p:cNvPr>
          <p:cNvSpPr/>
          <p:nvPr/>
        </p:nvSpPr>
        <p:spPr bwMode="white">
          <a:xfrm>
            <a:off x="0" y="4713079"/>
            <a:ext cx="9002921" cy="43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02DBBA-618C-4D4A-ACD4-CA44E0EBB0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0970" y="1339902"/>
            <a:ext cx="4056630" cy="1102519"/>
          </a:xfrm>
          <a:prstGeom prst="rect">
            <a:avLst/>
          </a:prstGeom>
        </p:spPr>
        <p:txBody>
          <a:bodyPr anchor="ctr"/>
          <a:lstStyle>
            <a:lvl1pPr algn="l">
              <a:defRPr sz="3200" cap="sm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708418-7C95-49FF-B4E2-AE65988602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80970" y="2553117"/>
            <a:ext cx="4056630" cy="11841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5B87260-881A-4E93-B30E-EC757B763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8767" y="3803055"/>
            <a:ext cx="4058833" cy="426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81A803-12BE-4844-B599-1657CF0B7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69"/>
          <a:stretch/>
        </p:blipFill>
        <p:spPr>
          <a:xfrm>
            <a:off x="0" y="0"/>
            <a:ext cx="4580709" cy="5150033"/>
          </a:xfrm>
          <a:prstGeom prst="rect">
            <a:avLst/>
          </a:prstGeom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067C5715-B659-3943-BFF4-A1A1BBF42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7063" y="218365"/>
            <a:ext cx="3590882" cy="2352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Tx/>
              <a:buNone/>
              <a:defRPr sz="11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Optional Business or Function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2619B-B04B-C242-9776-8790628A07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279" y="392147"/>
            <a:ext cx="1961974" cy="6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25489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2B3D50-D18C-8B40-A401-F07FE82810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33227"/>
            <a:ext cx="9144000" cy="40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B87FB-ADA9-46D4-8FB7-72CF7CAC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74" y="92801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2000" cap="small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51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2B22BB1-91BE-41E5-AFBB-E2ECEFA42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4811" y="4865306"/>
            <a:ext cx="3017520" cy="27432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DOW RESTRICTED</a:t>
            </a:r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5" y="4865306"/>
            <a:ext cx="2326065" cy="27432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December 2020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/>
        </p:nvCxnSpPr>
        <p:spPr>
          <a:xfrm>
            <a:off x="406399" y="525741"/>
            <a:ext cx="8330184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97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Logo and Content-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DDD490-70AE-CB45-BDC2-4E647F7850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9758"/>
            <a:ext cx="9144000" cy="4064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CB978F2-E9DC-43A6-A84F-48F54FD55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826257"/>
            <a:ext cx="8329613" cy="3356610"/>
          </a:xfrm>
          <a:prstGeom prst="rect">
            <a:avLst/>
          </a:prstGeom>
        </p:spPr>
        <p:txBody>
          <a:bodyPr lIns="45720" rIns="45720">
            <a:noAutofit/>
          </a:bodyPr>
          <a:lstStyle>
            <a:lvl1pPr marL="176209" indent="-176209">
              <a:buClr>
                <a:srgbClr val="E8003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3529" indent="-18732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9737" indent="-176209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7532" indent="-177796">
              <a:buClr>
                <a:srgbClr val="FF0000"/>
              </a:buClr>
              <a:buFont typeface="Wingdings" panose="05000000000000000000" pitchFamily="2" charset="2"/>
              <a:buChar char="v"/>
              <a:defRPr 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50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>
                <a:solidFill>
                  <a:srgbClr val="415364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D2B22BB1-91BE-41E5-AFBB-E2ECEFA42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4811" y="4865306"/>
            <a:ext cx="3017520" cy="27432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5306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04B87FB-ADA9-46D4-8FB7-72CF7CAC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73" y="381000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2000" cap="small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6F0C65-142E-584B-A870-2717100F2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" y="0"/>
            <a:ext cx="4571999" cy="381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44CA31D-4F61-BD4E-BDC9-B68114FD18FB}"/>
              </a:ext>
            </a:extLst>
          </p:cNvPr>
          <p:cNvSpPr/>
          <p:nvPr userDrawn="1"/>
        </p:nvSpPr>
        <p:spPr>
          <a:xfrm>
            <a:off x="4570666" y="0"/>
            <a:ext cx="4573334" cy="381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 userDrawn="1"/>
        </p:nvCxnSpPr>
        <p:spPr>
          <a:xfrm>
            <a:off x="406399" y="805163"/>
            <a:ext cx="8330184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907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ogo-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A51FC1-6CAC-494B-B33B-D62AF89B60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9758"/>
            <a:ext cx="9144000" cy="40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B87FB-ADA9-46D4-8FB7-72CF7CAC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73" y="381000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2000" cap="small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50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>
                <a:solidFill>
                  <a:srgbClr val="415364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2B22BB1-91BE-41E5-AFBB-E2ECEFA42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4811" y="4865306"/>
            <a:ext cx="3017520" cy="27432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5306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F0C65-142E-584B-A870-2717100F2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" y="0"/>
            <a:ext cx="4571999" cy="381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4CA31D-4F61-BD4E-BDC9-B68114FD18FB}"/>
              </a:ext>
            </a:extLst>
          </p:cNvPr>
          <p:cNvSpPr/>
          <p:nvPr userDrawn="1"/>
        </p:nvSpPr>
        <p:spPr>
          <a:xfrm>
            <a:off x="4570666" y="0"/>
            <a:ext cx="4573334" cy="381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 userDrawn="1"/>
        </p:nvCxnSpPr>
        <p:spPr>
          <a:xfrm>
            <a:off x="406399" y="805163"/>
            <a:ext cx="8330184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854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8810F4-4842-F04F-93F2-917D8224C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9758"/>
            <a:ext cx="9144000" cy="40640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50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900" b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>
                <a:solidFill>
                  <a:srgbClr val="415364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D2B22BB1-91BE-41E5-AFBB-E2ECEFA42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4811" y="4865306"/>
            <a:ext cx="3017520" cy="27432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5306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F0C65-142E-584B-A870-2717100F2E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" y="0"/>
            <a:ext cx="4571999" cy="381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4CA31D-4F61-BD4E-BDC9-B68114FD18FB}"/>
              </a:ext>
            </a:extLst>
          </p:cNvPr>
          <p:cNvSpPr/>
          <p:nvPr userDrawn="1"/>
        </p:nvSpPr>
        <p:spPr>
          <a:xfrm>
            <a:off x="4570666" y="0"/>
            <a:ext cx="4573334" cy="381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33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CA9EB8-5002-44B3-B479-64E71033ED4E}"/>
              </a:ext>
            </a:extLst>
          </p:cNvPr>
          <p:cNvSpPr/>
          <p:nvPr/>
        </p:nvSpPr>
        <p:spPr bwMode="white">
          <a:xfrm>
            <a:off x="5287845" y="4863576"/>
            <a:ext cx="3857026" cy="279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06400" y="1958553"/>
            <a:ext cx="8331200" cy="1102519"/>
          </a:xfrm>
          <a:prstGeom prst="rect">
            <a:avLst/>
          </a:prstGeom>
        </p:spPr>
        <p:txBody>
          <a:bodyPr anchor="ctr"/>
          <a:lstStyle>
            <a:lvl1pPr algn="ctr">
              <a:defRPr sz="3200"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6400" y="3315339"/>
            <a:ext cx="8331200" cy="5486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Author or Presenter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FA83E1-759B-405B-B68A-9B6C74082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400" y="3873500"/>
            <a:ext cx="8331200" cy="5476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B8BF8-52F9-4CD9-BBF5-A931485F4965}"/>
              </a:ext>
            </a:extLst>
          </p:cNvPr>
          <p:cNvSpPr/>
          <p:nvPr/>
        </p:nvSpPr>
        <p:spPr bwMode="white">
          <a:xfrm>
            <a:off x="0" y="4692179"/>
            <a:ext cx="8992471" cy="45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F1A0B-AAE6-8140-AE4E-1EDC6054D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0108" y="0"/>
            <a:ext cx="4575892" cy="1429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C786C2-7050-E241-9BB1-B64ED869C3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90108" cy="1429966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D2CD543-92A5-B742-B0EC-B295F1AAD8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95962" y="1511189"/>
            <a:ext cx="3203262" cy="267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Tx/>
              <a:buNone/>
              <a:defRPr sz="11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Business or Function Name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7EA610-14B3-774C-9051-26ADEA1D6A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9121" y="1091479"/>
            <a:ext cx="1961974" cy="6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6162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CA9EB8-5002-44B3-B479-64E71033ED4E}"/>
              </a:ext>
            </a:extLst>
          </p:cNvPr>
          <p:cNvSpPr/>
          <p:nvPr/>
        </p:nvSpPr>
        <p:spPr bwMode="white">
          <a:xfrm>
            <a:off x="5287845" y="4863576"/>
            <a:ext cx="3857026" cy="279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06400" y="1958553"/>
            <a:ext cx="8331200" cy="1102519"/>
          </a:xfrm>
          <a:prstGeom prst="rect">
            <a:avLst/>
          </a:prstGeom>
        </p:spPr>
        <p:txBody>
          <a:bodyPr anchor="ctr"/>
          <a:lstStyle>
            <a:lvl1pPr algn="ctr">
              <a:defRPr sz="3200"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6400" y="3315339"/>
            <a:ext cx="8331200" cy="5486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Author or Presenter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FA83E1-759B-405B-B68A-9B6C74082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400" y="3873500"/>
            <a:ext cx="8331200" cy="5476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B8BF8-52F9-4CD9-BBF5-A931485F4965}"/>
              </a:ext>
            </a:extLst>
          </p:cNvPr>
          <p:cNvSpPr/>
          <p:nvPr/>
        </p:nvSpPr>
        <p:spPr bwMode="white">
          <a:xfrm>
            <a:off x="0" y="4692179"/>
            <a:ext cx="8992471" cy="451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793692-3B2E-854C-B9AE-EFDDDC678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9" cy="967789"/>
          </a:xfrm>
          <a:prstGeom prst="rect">
            <a:avLst/>
          </a:prstGeom>
        </p:spPr>
      </p:pic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631C4B46-FD68-2347-9FC3-FB62C9D386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10100" y="619122"/>
            <a:ext cx="4157235" cy="3486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Business or Function Name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C77F5B-0D90-034A-849B-A50B854966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9" y="629303"/>
            <a:ext cx="1961974" cy="6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852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9BD20B-451B-E168-B4B9-3611EFC75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192"/>
            <a:ext cx="9144000" cy="406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/>
        </p:nvCxnSpPr>
        <p:spPr>
          <a:xfrm>
            <a:off x="406399" y="525741"/>
            <a:ext cx="8330184" cy="0"/>
          </a:xfrm>
          <a:prstGeom prst="line">
            <a:avLst/>
          </a:prstGeom>
          <a:ln w="9525">
            <a:solidFill>
              <a:srgbClr val="E8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DE34CD-E61D-4FA8-ACC1-67A1F24A3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C6C6C2DB-CFEA-471E-8F61-D8C09093D1B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5306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F091FA-7E86-9541-ACB9-96516A4C358F}"/>
              </a:ext>
            </a:extLst>
          </p:cNvPr>
          <p:cNvGrpSpPr/>
          <p:nvPr userDrawn="1"/>
        </p:nvGrpSpPr>
        <p:grpSpPr>
          <a:xfrm>
            <a:off x="-9503" y="0"/>
            <a:ext cx="9161418" cy="129245"/>
            <a:chOff x="-9503" y="0"/>
            <a:chExt cx="9161418" cy="1292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CB0A7A-37ED-8942-9694-D860F6558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591" b="13351"/>
            <a:stretch/>
          </p:blipFill>
          <p:spPr>
            <a:xfrm>
              <a:off x="-9503" y="776"/>
              <a:ext cx="4580709" cy="12846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4954C6-4E1B-D14C-87AD-59FAD735FF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206" y="0"/>
              <a:ext cx="4580709" cy="129245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CC3FADD-37BD-9C4B-9927-5B2CF7E2D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114" y="98026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cap="small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BA383-A698-8850-EFC1-A839550BBF68}"/>
              </a:ext>
            </a:extLst>
          </p:cNvPr>
          <p:cNvSpPr txBox="1"/>
          <p:nvPr userDrawn="1"/>
        </p:nvSpPr>
        <p:spPr>
          <a:xfrm>
            <a:off x="4899102" y="5025483"/>
            <a:ext cx="0" cy="0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995857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og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E1C4FE-1FD1-56C1-30E4-27A2013F23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192"/>
            <a:ext cx="9144000" cy="406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0D7D90-59F5-3843-B306-2F0EE34820BB}"/>
              </a:ext>
            </a:extLst>
          </p:cNvPr>
          <p:cNvGrpSpPr/>
          <p:nvPr userDrawn="1"/>
        </p:nvGrpSpPr>
        <p:grpSpPr>
          <a:xfrm>
            <a:off x="-9503" y="0"/>
            <a:ext cx="9161418" cy="129245"/>
            <a:chOff x="-9503" y="0"/>
            <a:chExt cx="9161418" cy="1292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E13BB5-FF4C-6442-BCF2-5739F953B6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591" b="13351"/>
            <a:stretch/>
          </p:blipFill>
          <p:spPr>
            <a:xfrm>
              <a:off x="-9503" y="776"/>
              <a:ext cx="4580709" cy="12846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F650C2-7406-094B-B577-3D72613AD2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71206" y="0"/>
              <a:ext cx="4580709" cy="129245"/>
            </a:xfrm>
            <a:prstGeom prst="rect">
              <a:avLst/>
            </a:prstGeom>
          </p:spPr>
        </p:pic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CB978F2-E9DC-43A6-A84F-48F54FD5547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666750"/>
            <a:ext cx="8329613" cy="3962400"/>
          </a:xfrm>
          <a:prstGeom prst="rect">
            <a:avLst/>
          </a:prstGeom>
        </p:spPr>
        <p:txBody>
          <a:bodyPr lIns="45720" rIns="45720">
            <a:noAutofit/>
          </a:bodyPr>
          <a:lstStyle>
            <a:lvl1pPr marL="228600" indent="-228600">
              <a:buClr>
                <a:srgbClr val="E80032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3528CD-D474-4F88-8270-2988B637097F}"/>
              </a:ext>
            </a:extLst>
          </p:cNvPr>
          <p:cNvCxnSpPr>
            <a:cxnSpLocks/>
          </p:cNvCxnSpPr>
          <p:nvPr/>
        </p:nvCxnSpPr>
        <p:spPr>
          <a:xfrm>
            <a:off x="406399" y="525741"/>
            <a:ext cx="8330184" cy="0"/>
          </a:xfrm>
          <a:prstGeom prst="line">
            <a:avLst/>
          </a:prstGeom>
          <a:ln w="9525">
            <a:solidFill>
              <a:srgbClr val="E8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04D30FC-A071-49A3-9913-E7A737709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0216CBA7-4538-45AB-B121-91E8E5F03A4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9878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9CFD2F-36B8-0841-B2EB-F5F312EEE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114" y="98026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cap="small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67887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D185F9-ACC4-4ECC-B130-7B16B3C4764B}"/>
              </a:ext>
            </a:extLst>
          </p:cNvPr>
          <p:cNvSpPr/>
          <p:nvPr/>
        </p:nvSpPr>
        <p:spPr>
          <a:xfrm>
            <a:off x="0" y="4933186"/>
            <a:ext cx="9144000" cy="210313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BC4B5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4FF8E35B-3231-4F45-B01A-CF32805B9875}"/>
              </a:ext>
            </a:extLst>
          </p:cNvPr>
          <p:cNvSpPr>
            <a:spLocks noChangeAspect="1"/>
          </p:cNvSpPr>
          <p:nvPr/>
        </p:nvSpPr>
        <p:spPr>
          <a:xfrm>
            <a:off x="4007728" y="4722221"/>
            <a:ext cx="1138993" cy="41148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A192EC-7358-4417-B8B5-A2EE672387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910" y="4788024"/>
            <a:ext cx="794627" cy="2741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8EA302-157D-434D-B880-B29B5CC66066}"/>
              </a:ext>
            </a:extLst>
          </p:cNvPr>
          <p:cNvSpPr/>
          <p:nvPr/>
        </p:nvSpPr>
        <p:spPr bwMode="white">
          <a:xfrm>
            <a:off x="0" y="4788991"/>
            <a:ext cx="9144000" cy="354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01AE467-E9ED-409C-AA8B-1C2E9BCFA1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9D5CE03-678D-4288-B7FF-4A2A3F6EF5A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5306"/>
            <a:ext cx="2326066" cy="274320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August 2019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EF58070-D9CB-4DB3-9CA8-428FF4C6A5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4811" y="4865306"/>
            <a:ext cx="3017520" cy="274320"/>
          </a:xfrm>
          <a:prstGeom prst="rect">
            <a:avLst/>
          </a:prstGeom>
        </p:spPr>
        <p:txBody>
          <a:bodyPr lIns="45720" rIns="4572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DOW CONFIDENTIAL - Do not share without permission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44E1C-37CC-4BB0-85F6-6A8BDCFD6488}"/>
              </a:ext>
            </a:extLst>
          </p:cNvPr>
          <p:cNvSpPr/>
          <p:nvPr userDrawn="1"/>
        </p:nvSpPr>
        <p:spPr>
          <a:xfrm>
            <a:off x="0" y="4933186"/>
            <a:ext cx="9144000" cy="210313"/>
          </a:xfrm>
          <a:prstGeom prst="rect">
            <a:avLst/>
          </a:prstGeom>
          <a:solidFill>
            <a:srgbClr val="E3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BC4B5"/>
              </a:solidFill>
              <a:effectLst/>
              <a:uLnTx/>
              <a:uFillTx/>
              <a:latin typeface="Georgia" panose="020405020504050203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E31D21-1F74-4859-91AB-060F38F56A41}"/>
              </a:ext>
            </a:extLst>
          </p:cNvPr>
          <p:cNvSpPr/>
          <p:nvPr userDrawn="1"/>
        </p:nvSpPr>
        <p:spPr bwMode="white">
          <a:xfrm>
            <a:off x="0" y="4788991"/>
            <a:ext cx="9144000" cy="354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44121D-6A0A-AC45-86FA-786BC7605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6" y="1089"/>
            <a:ext cx="9142064" cy="514241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B978F2-E9DC-43A6-A84F-48F54FD5547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707888"/>
            <a:ext cx="8329613" cy="2921262"/>
          </a:xfrm>
          <a:prstGeom prst="rect">
            <a:avLst/>
          </a:prstGeom>
        </p:spPr>
        <p:txBody>
          <a:bodyPr lIns="45720" rIns="45720">
            <a:noAutofit/>
          </a:bodyPr>
          <a:lstStyle>
            <a:lvl1pPr marL="228600" indent="-228600">
              <a:buClr>
                <a:srgbClr val="E80032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 indent="-228600">
              <a:buClr>
                <a:srgbClr val="E80032"/>
              </a:buClr>
              <a:buSzPct val="80000"/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49CFD2F-36B8-0841-B2EB-F5F312EEE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114" y="1046536"/>
            <a:ext cx="8330184" cy="420624"/>
          </a:xfrm>
          <a:prstGeom prst="rect">
            <a:avLst/>
          </a:prstGeom>
        </p:spPr>
        <p:txBody>
          <a:bodyPr lIns="45720" rIns="45720" anchor="ctr"/>
          <a:lstStyle>
            <a:lvl1pPr>
              <a:defRPr lang="en-US" sz="3600" cap="small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en-US"/>
              <a:t>Divider Slide Title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4953707-39C9-40EE-A018-D13137D15C86}"/>
              </a:ext>
            </a:extLst>
          </p:cNvPr>
          <p:cNvSpPr txBox="1">
            <a:spLocks/>
          </p:cNvSpPr>
          <p:nvPr userDrawn="1"/>
        </p:nvSpPr>
        <p:spPr>
          <a:xfrm>
            <a:off x="8261449" y="4873830"/>
            <a:ext cx="468413" cy="274320"/>
          </a:xfrm>
          <a:prstGeom prst="rect">
            <a:avLst/>
          </a:prstGeom>
          <a:noFill/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2612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D2A658-D47C-BDD5-E57D-92E9CB74577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33025" y="4991100"/>
            <a:ext cx="9064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Business</a:t>
            </a:r>
          </a:p>
        </p:txBody>
      </p:sp>
    </p:spTree>
    <p:extLst>
      <p:ext uri="{BB962C8B-B14F-4D97-AF65-F5344CB8AC3E}">
        <p14:creationId xmlns:p14="http://schemas.microsoft.com/office/powerpoint/2010/main" val="9553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46" r:id="rId3"/>
    <p:sldLayoutId id="2147483843" r:id="rId4"/>
    <p:sldLayoutId id="2147483841" r:id="rId5"/>
    <p:sldLayoutId id="2147483842" r:id="rId6"/>
    <p:sldLayoutId id="2147483834" r:id="rId7"/>
    <p:sldLayoutId id="2147483835" r:id="rId8"/>
    <p:sldLayoutId id="2147483845" r:id="rId9"/>
    <p:sldLayoutId id="2147483836" r:id="rId10"/>
    <p:sldLayoutId id="2147483837" r:id="rId11"/>
    <p:sldLayoutId id="2147483848" r:id="rId12"/>
    <p:sldLayoutId id="2147483838" r:id="rId13"/>
    <p:sldLayoutId id="2147483839" r:id="rId14"/>
    <p:sldLayoutId id="2147483849" r:id="rId15"/>
    <p:sldLayoutId id="2147483840" r:id="rId16"/>
    <p:sldLayoutId id="2147483850" r:id="rId17"/>
    <p:sldLayoutId id="2147483851" r:id="rId18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2400" b="1" kern="1200" dirty="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39DCC59-021F-DD4E-864F-43FA20E4E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23521" y="6371687"/>
            <a:ext cx="349250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775982-9D05-A948-B261-CDBD2CAE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296" y="6371687"/>
            <a:ext cx="6245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D1532F-61F1-B941-ACDF-6BC65E0B4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39710755-75B4-F44F-AA07-13AB5E7F3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5449" y="6371687"/>
            <a:ext cx="137941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EA98E5-446F-B248-BA2D-87EC9552D6A2}" type="datetime4">
              <a:rPr lang="en-US" smtClean="0"/>
              <a:t>June 1, 2022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B71BE-B29A-29D9-950A-824394ADD32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33025" y="4991100"/>
            <a:ext cx="9064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Business</a:t>
            </a:r>
          </a:p>
        </p:txBody>
      </p:sp>
    </p:spTree>
    <p:extLst>
      <p:ext uri="{BB962C8B-B14F-4D97-AF65-F5344CB8AC3E}">
        <p14:creationId xmlns:p14="http://schemas.microsoft.com/office/powerpoint/2010/main" val="15688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2" r:id="rId20"/>
    <p:sldLayoutId id="2147483873" r:id="rId21"/>
    <p:sldLayoutId id="2147483874" r:id="rId22"/>
    <p:sldLayoutId id="2147483875" r:id="rId23"/>
    <p:sldLayoutId id="2147483876" r:id="rId24"/>
    <p:sldLayoutId id="2147483877" r:id="rId2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2400" b="1" kern="1200" dirty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lang="en-US" sz="2000" b="1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spcBef>
          <a:spcPct val="20000"/>
        </a:spcBef>
        <a:buFont typeface="Arial" pitchFamily="34" charset="0"/>
        <a:buNone/>
        <a:tabLst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36538" indent="-227013" algn="l" defTabSz="914400" rtl="0" eaLnBrk="1" latinLnBrk="0" hangingPunct="1">
        <a:spcBef>
          <a:spcPct val="20000"/>
        </a:spcBef>
        <a:buFont typeface="Wingdings" pitchFamily="2" charset="2"/>
        <a:buChar char="§"/>
        <a:tabLst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77850" indent="-288925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04863" indent="-227013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31875" indent="-227013" algn="l" defTabSz="914400" rtl="0" eaLnBrk="1" latinLnBrk="0" hangingPunct="1">
        <a:spcBef>
          <a:spcPct val="20000"/>
        </a:spcBef>
        <a:buFont typeface="System Font Regular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atoliysokolov/" TargetMode="Externa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e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svg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54.emf"/><Relationship Id="rId5" Type="http://schemas.openxmlformats.org/officeDocument/2006/relationships/image" Target="../media/image48.jpeg"/><Relationship Id="rId10" Type="http://schemas.openxmlformats.org/officeDocument/2006/relationships/image" Target="../media/image53.gif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7EB8D60-5CB0-4546-FACB-EAE32CF357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Enabling Citizen Data Scientists with </a:t>
            </a:r>
            <a:br>
              <a:rPr lang="en-US" dirty="0"/>
            </a:br>
            <a:r>
              <a:rPr lang="en-US" dirty="0"/>
              <a:t>RStudio Academy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3667DA8-1AAB-9B66-09D6-DF99690A2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Wade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89D89E6-3C49-748C-7E20-65CBE09B3A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RStudio Meetup | June 21</a:t>
            </a:r>
            <a:r>
              <a:rPr lang="en-US" baseline="30000" dirty="0"/>
              <a:t>st</a:t>
            </a:r>
            <a:r>
              <a:rPr lang="en-US" dirty="0"/>
              <a:t>, 2022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FAFCA34-D4B4-18C9-30E3-A431E5DEEC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Dow Core Research &amp; Development</a:t>
            </a:r>
          </a:p>
        </p:txBody>
      </p:sp>
    </p:spTree>
    <p:extLst>
      <p:ext uri="{BB962C8B-B14F-4D97-AF65-F5344CB8AC3E}">
        <p14:creationId xmlns:p14="http://schemas.microsoft.com/office/powerpoint/2010/main" val="147258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ADC140-1D41-F57E-FF9E-6240EEEC5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49" y="863025"/>
            <a:ext cx="4984302" cy="3657906"/>
          </a:xfrm>
        </p:spPr>
        <p:txBody>
          <a:bodyPr/>
          <a:lstStyle/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1800" dirty="0"/>
              <a:t>As a Citizen Data Scientist in R&amp;D, I need a data science workbench that offers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an </a:t>
            </a:r>
            <a:r>
              <a:rPr lang="en-US" sz="1800" b="1" dirty="0">
                <a:solidFill>
                  <a:schemeClr val="accent1"/>
                </a:solidFill>
              </a:rPr>
              <a:t>approachable</a:t>
            </a:r>
            <a:r>
              <a:rPr lang="en-US" sz="1800" dirty="0"/>
              <a:t> &amp; </a:t>
            </a:r>
            <a:r>
              <a:rPr lang="en-US" sz="1800" b="1" dirty="0">
                <a:solidFill>
                  <a:schemeClr val="accent1"/>
                </a:solidFill>
              </a:rPr>
              <a:t>collaborative</a:t>
            </a:r>
            <a:r>
              <a:rPr lang="en-US" sz="1800" dirty="0"/>
              <a:t> workspace that welcomes new researchers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capabilities &amp; convenience of a modern development environment with </a:t>
            </a:r>
            <a:r>
              <a:rPr lang="en-US" sz="1800" b="1" dirty="0">
                <a:solidFill>
                  <a:schemeClr val="accent1"/>
                </a:solidFill>
              </a:rPr>
              <a:t>extremely low barriers to exploring ideas </a:t>
            </a:r>
            <a:r>
              <a:rPr lang="en-US" sz="1800" dirty="0"/>
              <a:t>and starting projects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safe &amp; secure </a:t>
            </a:r>
            <a:r>
              <a:rPr lang="en-US" sz="1800" b="1" dirty="0">
                <a:solidFill>
                  <a:schemeClr val="accent1"/>
                </a:solidFill>
              </a:rPr>
              <a:t>data connectivity with minimal overhead</a:t>
            </a:r>
          </a:p>
          <a:p>
            <a:pPr>
              <a:spcAft>
                <a:spcPts val="600"/>
              </a:spcAft>
            </a:pPr>
            <a:r>
              <a:rPr lang="en-US" sz="1800" b="1" dirty="0">
                <a:solidFill>
                  <a:schemeClr val="accent1"/>
                </a:solidFill>
              </a:rPr>
              <a:t>simple, secure, &amp; rapid</a:t>
            </a:r>
            <a:r>
              <a:rPr lang="en-US" sz="1800" dirty="0"/>
              <a:t> deployment requiring no new permissions or reviews</a:t>
            </a:r>
          </a:p>
          <a:p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48DF19-5010-1E24-5841-C69F5A1917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67AD8-97C7-0E3A-349E-123F50764A4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3D3D2E-E250-04CA-AC0C-7A6C274A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Workbench for Citizen Data Science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2D4CC54-410C-3055-0D43-0D13AE222E72}"/>
              </a:ext>
            </a:extLst>
          </p:cNvPr>
          <p:cNvSpPr txBox="1">
            <a:spLocks/>
          </p:cNvSpPr>
          <p:nvPr/>
        </p:nvSpPr>
        <p:spPr>
          <a:xfrm>
            <a:off x="406114" y="710778"/>
            <a:ext cx="5396230" cy="3962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Font typeface="Arial" pitchFamily="34" charset="0"/>
              <a:buNone/>
            </a:pPr>
            <a:endParaRPr lang="en-US" sz="1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5F3E19-186B-E43F-0630-A6B7E057E873}"/>
              </a:ext>
            </a:extLst>
          </p:cNvPr>
          <p:cNvGrpSpPr/>
          <p:nvPr/>
        </p:nvGrpSpPr>
        <p:grpSpPr>
          <a:xfrm>
            <a:off x="5696715" y="975230"/>
            <a:ext cx="2907444" cy="2927476"/>
            <a:chOff x="5315715" y="864740"/>
            <a:chExt cx="2907444" cy="29274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A09B6-D9EB-FDE6-6A24-0FD600F3B7D8}"/>
                </a:ext>
              </a:extLst>
            </p:cNvPr>
            <p:cNvSpPr txBox="1"/>
            <p:nvPr/>
          </p:nvSpPr>
          <p:spPr>
            <a:xfrm>
              <a:off x="5799289" y="3560979"/>
              <a:ext cx="2084160" cy="231237"/>
            </a:xfrm>
            <a:prstGeom prst="rect">
              <a:avLst/>
            </a:prstGeom>
            <a:noFill/>
          </p:spPr>
          <p:txBody>
            <a:bodyPr wrap="none" lIns="45720" rIns="45720" rtlCol="0">
              <a:spAutoFit/>
            </a:bodyPr>
            <a:lstStyle/>
            <a:p>
              <a:r>
                <a:rPr lang="en-US" sz="1400" dirty="0"/>
                <a:t>Our solution: RStudio Team</a:t>
              </a:r>
            </a:p>
          </p:txBody>
        </p:sp>
        <p:pic>
          <p:nvPicPr>
            <p:cNvPr id="2052" name="Picture 4" descr="computer-top">
              <a:extLst>
                <a:ext uri="{FF2B5EF4-FFF2-40B4-BE49-F238E27FC236}">
                  <a16:creationId xmlns:a16="http://schemas.microsoft.com/office/drawing/2014/main" id="{D2AF66DC-184D-AFD6-15BD-7EDFBA364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715" y="864740"/>
              <a:ext cx="2907444" cy="2639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4010C72-B985-6DC2-05D2-4BCF5F1DF927}"/>
              </a:ext>
            </a:extLst>
          </p:cNvPr>
          <p:cNvSpPr txBox="1"/>
          <p:nvPr/>
        </p:nvSpPr>
        <p:spPr>
          <a:xfrm>
            <a:off x="411138" y="4881890"/>
            <a:ext cx="2585003" cy="261610"/>
          </a:xfrm>
          <a:prstGeom prst="rect">
            <a:avLst/>
          </a:prstGeom>
          <a:noFill/>
        </p:spPr>
        <p:txBody>
          <a:bodyPr wrap="none" lIns="45720" rIns="45720" rtlCol="0">
            <a:spAutoFit/>
          </a:bodyPr>
          <a:lstStyle/>
          <a:p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Image from RStudio -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60939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D6E5E-41EC-1DBB-818D-3B1788EA2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74" y="1714291"/>
            <a:ext cx="8049846" cy="1713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What </a:t>
            </a:r>
            <a:r>
              <a:rPr lang="en-US" sz="2400" dirty="0">
                <a:solidFill>
                  <a:schemeClr val="accent1"/>
                </a:solidFill>
              </a:rPr>
              <a:t>to build?         </a:t>
            </a:r>
            <a:r>
              <a:rPr lang="en-US" sz="2400" dirty="0"/>
              <a:t>Tidy data project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2400" b="1" dirty="0">
                <a:solidFill>
                  <a:schemeClr val="accent1"/>
                </a:solidFill>
              </a:rPr>
              <a:t>Where</a:t>
            </a:r>
            <a:r>
              <a:rPr lang="en-US" sz="2400" dirty="0">
                <a:solidFill>
                  <a:schemeClr val="accent1"/>
                </a:solidFill>
              </a:rPr>
              <a:t> to build it?</a:t>
            </a:r>
            <a:r>
              <a:rPr lang="en-US" sz="2400" dirty="0"/>
              <a:t>    RStudio Team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2400" b="1" dirty="0">
                <a:solidFill>
                  <a:schemeClr val="accent1"/>
                </a:solidFill>
              </a:rPr>
              <a:t>How </a:t>
            </a:r>
            <a:r>
              <a:rPr lang="en-US" sz="2400" dirty="0">
                <a:solidFill>
                  <a:schemeClr val="accent1"/>
                </a:solidFill>
              </a:rPr>
              <a:t>to build it?        </a:t>
            </a:r>
            <a:r>
              <a:rPr lang="en-US" sz="2400" dirty="0">
                <a:solidFill>
                  <a:schemeClr val="tx1"/>
                </a:solidFill>
              </a:rPr>
              <a:t>_____________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4BE256A-C19D-69E4-3270-3B60B9850A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0C79F5-7C97-0E03-0D2B-E5CFC5EF2732}"/>
              </a:ext>
            </a:extLst>
          </p:cNvPr>
          <p:cNvGrpSpPr/>
          <p:nvPr/>
        </p:nvGrpSpPr>
        <p:grpSpPr>
          <a:xfrm>
            <a:off x="5960853" y="2191109"/>
            <a:ext cx="2772009" cy="534838"/>
            <a:chOff x="5960853" y="1561381"/>
            <a:chExt cx="2772009" cy="534838"/>
          </a:xfrm>
        </p:grpSpPr>
        <p:pic>
          <p:nvPicPr>
            <p:cNvPr id="3" name="Graphic 2" descr="Magnifying glass with solid fill">
              <a:extLst>
                <a:ext uri="{FF2B5EF4-FFF2-40B4-BE49-F238E27FC236}">
                  <a16:creationId xmlns:a16="http://schemas.microsoft.com/office/drawing/2014/main" id="{B6A15375-5F19-FA9D-FD30-5E4D62556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1649" y="1635010"/>
              <a:ext cx="352541" cy="352541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5ABE41B-AE0A-A886-D772-05F65D332F34}"/>
                </a:ext>
              </a:extLst>
            </p:cNvPr>
            <p:cNvSpPr/>
            <p:nvPr/>
          </p:nvSpPr>
          <p:spPr>
            <a:xfrm>
              <a:off x="5960853" y="1561381"/>
              <a:ext cx="2772009" cy="534838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7409FD-A74F-D9F7-C237-B23EBFDB3687}"/>
                </a:ext>
              </a:extLst>
            </p:cNvPr>
            <p:cNvSpPr txBox="1"/>
            <p:nvPr/>
          </p:nvSpPr>
          <p:spPr>
            <a:xfrm>
              <a:off x="6598041" y="1635009"/>
              <a:ext cx="1768818" cy="369332"/>
            </a:xfrm>
            <a:prstGeom prst="rect">
              <a:avLst/>
            </a:prstGeom>
            <a:noFill/>
          </p:spPr>
          <p:txBody>
            <a:bodyPr wrap="none" lIns="45720" rIns="45720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how to code in R|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663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C4669-BCB8-A4FE-DACE-26A05B571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1DA9DB-E57E-06C3-88D0-AB89FBFF1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760" y="1467160"/>
            <a:ext cx="6650892" cy="2921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6542229-651F-A3CD-8379-F89FF8AB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14" y="763072"/>
            <a:ext cx="8330184" cy="420624"/>
          </a:xfrm>
          <a:prstGeom prst="rect">
            <a:avLst/>
          </a:prstGeom>
        </p:spPr>
        <p:txBody>
          <a:bodyPr/>
          <a:lstStyle/>
          <a:p>
            <a:r>
              <a:rPr lang="en-US" b="0" dirty="0"/>
              <a:t>RStudio Academy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436CB-B293-D0C5-3042-4C60B83A7F51}"/>
              </a:ext>
            </a:extLst>
          </p:cNvPr>
          <p:cNvSpPr txBox="1"/>
          <p:nvPr/>
        </p:nvSpPr>
        <p:spPr>
          <a:xfrm>
            <a:off x="6205012" y="3954335"/>
            <a:ext cx="1691640" cy="285258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r>
              <a:rPr lang="en-US" sz="1400" dirty="0">
                <a:solidFill>
                  <a:srgbClr val="B3AFAC"/>
                </a:solidFill>
              </a:rPr>
              <a:t>rstudio.com/academy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532A1-BF52-08C0-2501-27502DE54615}"/>
              </a:ext>
            </a:extLst>
          </p:cNvPr>
          <p:cNvSpPr txBox="1"/>
          <p:nvPr/>
        </p:nvSpPr>
        <p:spPr>
          <a:xfrm>
            <a:off x="406114" y="4677979"/>
            <a:ext cx="2644314" cy="261610"/>
          </a:xfrm>
          <a:prstGeom prst="rect">
            <a:avLst/>
          </a:prstGeom>
          <a:noFill/>
        </p:spPr>
        <p:txBody>
          <a:bodyPr wrap="none" lIns="45720" rIns="45720" rtlCol="0">
            <a:spAutoFit/>
          </a:bodyPr>
          <a:lstStyle/>
          <a:p>
            <a:r>
              <a:rPr lang="en-US" sz="1100" dirty="0">
                <a:solidFill>
                  <a:srgbClr val="B3AFAC"/>
                </a:solidFill>
              </a:rPr>
              <a:t>Images from RStudio |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130732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65295-B822-5729-964F-9F1F9A99A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008992-B071-86B3-776C-E051F415D601}"/>
              </a:ext>
            </a:extLst>
          </p:cNvPr>
          <p:cNvGrpSpPr/>
          <p:nvPr/>
        </p:nvGrpSpPr>
        <p:grpSpPr>
          <a:xfrm>
            <a:off x="411142" y="1372010"/>
            <a:ext cx="8321720" cy="2399480"/>
            <a:chOff x="411140" y="1307717"/>
            <a:chExt cx="8321720" cy="2399480"/>
          </a:xfrm>
        </p:grpSpPr>
        <p:pic>
          <p:nvPicPr>
            <p:cNvPr id="6" name="Picture 5" descr="People in a classroom">
              <a:extLst>
                <a:ext uri="{FF2B5EF4-FFF2-40B4-BE49-F238E27FC236}">
                  <a16:creationId xmlns:a16="http://schemas.microsoft.com/office/drawing/2014/main" id="{94EED327-150B-4995-6D1B-7B2AA25C1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362" y="1307717"/>
              <a:ext cx="3599498" cy="2399480"/>
            </a:xfrm>
            <a:prstGeom prst="rect">
              <a:avLst/>
            </a:prstGeom>
          </p:spPr>
        </p:pic>
        <p:pic>
          <p:nvPicPr>
            <p:cNvPr id="8" name="Picture 7" descr="Close-up of piano keys">
              <a:extLst>
                <a:ext uri="{FF2B5EF4-FFF2-40B4-BE49-F238E27FC236}">
                  <a16:creationId xmlns:a16="http://schemas.microsoft.com/office/drawing/2014/main" id="{2421449C-DD8A-98B3-9B45-16B1647D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40" y="1307717"/>
              <a:ext cx="3602740" cy="23994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5060ED-FE2C-EBB0-052E-1D1FF8F0E225}"/>
                </a:ext>
              </a:extLst>
            </p:cNvPr>
            <p:cNvSpPr txBox="1"/>
            <p:nvPr/>
          </p:nvSpPr>
          <p:spPr>
            <a:xfrm>
              <a:off x="4370051" y="2245847"/>
              <a:ext cx="403893" cy="523220"/>
            </a:xfrm>
            <a:prstGeom prst="rect">
              <a:avLst/>
            </a:prstGeom>
            <a:noFill/>
          </p:spPr>
          <p:txBody>
            <a:bodyPr wrap="none" lIns="45720" rIns="4572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accent1"/>
                  </a:solidFill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37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EF1B5A-E47E-9BD2-62B0-E957B43E7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D87C0-4A81-6FBB-9522-8DABDE8B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2000"/>
              </a:spcBef>
              <a:buNone/>
            </a:pPr>
            <a:r>
              <a:rPr lang="en-US" sz="2800" dirty="0"/>
              <a:t>🧑‍🎓 Academy Learners – 5 to 7 per cohort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2800" dirty="0"/>
              <a:t>🧑‍🏫 Cohort Mentors – from RStudio &amp; Your Group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2800" dirty="0"/>
              <a:t>🛠 A Project – The closer to your work, the better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9E07859-A3A5-CEC0-9F3A-8D4600A9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for Academy</a:t>
            </a:r>
          </a:p>
        </p:txBody>
      </p:sp>
    </p:spTree>
    <p:extLst>
      <p:ext uri="{BB962C8B-B14F-4D97-AF65-F5344CB8AC3E}">
        <p14:creationId xmlns:p14="http://schemas.microsoft.com/office/powerpoint/2010/main" val="258142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78FB7-9EA3-D275-F7AD-3E5B9AAC76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25305-F74C-6EA4-6A87-5DAB8601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707888"/>
            <a:ext cx="8566150" cy="2921262"/>
          </a:xfrm>
        </p:spPr>
        <p:txBody>
          <a:bodyPr lIns="45720" tIns="45720" rIns="45720" bIns="45720" anchor="t">
            <a:noAutofit/>
          </a:bodyPr>
          <a:lstStyle/>
          <a:p>
            <a:pPr marL="457200" indent="-457200">
              <a:spcBef>
                <a:spcPts val="2280"/>
              </a:spcBef>
              <a:buAutoNum type="arabicPeriod"/>
            </a:pPr>
            <a:r>
              <a:rPr lang="en-US" sz="2800" b="1" dirty="0">
                <a:solidFill>
                  <a:schemeClr val="accent2"/>
                </a:solidFill>
              </a:rPr>
              <a:t>Intrinsic motivation</a:t>
            </a:r>
            <a:r>
              <a:rPr lang="en-US" sz="2800" dirty="0"/>
              <a:t>: you need to solve a data problem</a:t>
            </a:r>
          </a:p>
          <a:p>
            <a:pPr marL="457200" indent="-457200">
              <a:spcBef>
                <a:spcPts val="2280"/>
              </a:spcBef>
              <a:buAutoNum type="arabicPeriod"/>
            </a:pPr>
            <a:r>
              <a:rPr lang="en-US" sz="2800" dirty="0"/>
              <a:t>You have a project to apply your knowledge</a:t>
            </a:r>
            <a:endParaRPr lang="en-US" sz="2800" dirty="0">
              <a:cs typeface="Calibri"/>
            </a:endParaRPr>
          </a:p>
          <a:p>
            <a:pPr marL="457200" indent="-457200">
              <a:spcBef>
                <a:spcPts val="2280"/>
              </a:spcBef>
              <a:buAutoNum type="arabicPeriod"/>
            </a:pPr>
            <a:r>
              <a:rPr lang="en-US" sz="2800" dirty="0"/>
              <a:t>You have time and support to participate</a:t>
            </a:r>
            <a:endParaRPr lang="en-US" sz="28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84935A-64D6-F929-F570-31C26F4F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 </a:t>
            </a:r>
            <a:r>
              <a:rPr lang="en-US" dirty="0">
                <a:solidFill>
                  <a:schemeClr val="accent2"/>
                </a:solidFill>
              </a:rPr>
              <a:t>GOOD</a:t>
            </a:r>
            <a:r>
              <a:rPr lang="en-US" dirty="0"/>
              <a:t> candidate?</a:t>
            </a:r>
          </a:p>
        </p:txBody>
      </p:sp>
    </p:spTree>
    <p:extLst>
      <p:ext uri="{BB962C8B-B14F-4D97-AF65-F5344CB8AC3E}">
        <p14:creationId xmlns:p14="http://schemas.microsoft.com/office/powerpoint/2010/main" val="364923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E41AE-462F-475B-7153-C67B746007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13AFB-D280-8376-9F9F-D9D3A90F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51856"/>
            <a:ext cx="8329613" cy="3157418"/>
          </a:xfrm>
        </p:spPr>
        <p:txBody>
          <a:bodyPr/>
          <a:lstStyle/>
          <a:p>
            <a:r>
              <a:rPr lang="en-US" sz="2800" dirty="0"/>
              <a:t>You are an experienced R user</a:t>
            </a:r>
          </a:p>
          <a:p>
            <a:pPr lvl="1"/>
            <a:r>
              <a:rPr lang="en-US" sz="1600" dirty="0"/>
              <a:t>"I know R, but I want to learn the 'right' way to code"</a:t>
            </a:r>
          </a:p>
          <a:p>
            <a:pPr lvl="1"/>
            <a:r>
              <a:rPr lang="en-US" sz="1600" dirty="0"/>
              <a:t>You have built and deployed a custom shiny app</a:t>
            </a:r>
          </a:p>
          <a:p>
            <a:pPr lvl="1"/>
            <a:r>
              <a:rPr lang="en-US" sz="1600" dirty="0"/>
              <a:t>You participate in #tidytuesday on a regular basis</a:t>
            </a:r>
          </a:p>
          <a:p>
            <a:pPr lvl="1"/>
            <a:r>
              <a:rPr lang="en-US" sz="1600" dirty="0"/>
              <a:t>You are good at tidy evaluation?</a:t>
            </a:r>
          </a:p>
          <a:p>
            <a:pPr lvl="1"/>
            <a:r>
              <a:rPr lang="en-US" sz="1600" dirty="0"/>
              <a:t>You have written or contributed to an R package?</a:t>
            </a:r>
          </a:p>
          <a:p>
            <a:r>
              <a:rPr lang="en-US" sz="2400" dirty="0"/>
              <a:t>You want to learn a new skill</a:t>
            </a:r>
          </a:p>
          <a:p>
            <a:pPr lvl="1"/>
            <a:r>
              <a:rPr lang="en-US" dirty="0"/>
              <a:t>“It would be fun to learn how to code”</a:t>
            </a:r>
          </a:p>
          <a:p>
            <a:pPr lvl="1"/>
            <a:r>
              <a:rPr lang="en-US" dirty="0"/>
              <a:t>You don’t have any data to use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4EBF2-8424-BF31-E21D-EC90BE96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14" y="790504"/>
            <a:ext cx="8330184" cy="420624"/>
          </a:xfrm>
        </p:spPr>
        <p:txBody>
          <a:bodyPr/>
          <a:lstStyle/>
          <a:p>
            <a:r>
              <a:rPr lang="en-US" dirty="0"/>
              <a:t>Who is a </a:t>
            </a:r>
            <a:r>
              <a:rPr lang="en-US" dirty="0">
                <a:solidFill>
                  <a:schemeClr val="accent6"/>
                </a:solidFill>
              </a:rPr>
              <a:t>BAD</a:t>
            </a:r>
            <a:r>
              <a:rPr lang="en-US" dirty="0"/>
              <a:t> candidate?</a:t>
            </a:r>
          </a:p>
        </p:txBody>
      </p:sp>
    </p:spTree>
    <p:extLst>
      <p:ext uri="{BB962C8B-B14F-4D97-AF65-F5344CB8AC3E}">
        <p14:creationId xmlns:p14="http://schemas.microsoft.com/office/powerpoint/2010/main" val="60007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16C8D-6D57-5A08-A884-95972A6CF5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40A3E-D1DB-46C1-12BC-31ABAB29A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838516"/>
            <a:ext cx="8329613" cy="2258448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/>
              <a:t>Similar </a:t>
            </a:r>
            <a:r>
              <a:rPr lang="en-US" sz="2800" b="1" dirty="0">
                <a:solidFill>
                  <a:schemeClr val="accent1"/>
                </a:solidFill>
              </a:rPr>
              <a:t>work group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Similar </a:t>
            </a:r>
            <a:r>
              <a:rPr lang="en-US" sz="2800" b="1" dirty="0">
                <a:solidFill>
                  <a:schemeClr val="accent1"/>
                </a:solidFill>
              </a:rPr>
              <a:t>time zone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Similar </a:t>
            </a:r>
            <a:r>
              <a:rPr lang="en-US" sz="2800" b="1" dirty="0">
                <a:solidFill>
                  <a:schemeClr val="accent1"/>
                </a:solidFill>
              </a:rPr>
              <a:t>skill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65217-5498-AA63-9B80-E238B008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cohort?</a:t>
            </a:r>
          </a:p>
        </p:txBody>
      </p:sp>
    </p:spTree>
    <p:extLst>
      <p:ext uri="{BB962C8B-B14F-4D97-AF65-F5344CB8AC3E}">
        <p14:creationId xmlns:p14="http://schemas.microsoft.com/office/powerpoint/2010/main" val="1260860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FB02-BA2F-E655-674E-DE31BDAA2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92BD1A-C326-A6D7-9E71-7624F45C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for RStudio Academy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6A6E8-02A0-90DB-5974-8CCB35DAA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85"/>
          <a:stretch/>
        </p:blipFill>
        <p:spPr>
          <a:xfrm>
            <a:off x="2770988" y="2571750"/>
            <a:ext cx="6165197" cy="226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780094-9972-1516-F184-B8321F500284}"/>
              </a:ext>
            </a:extLst>
          </p:cNvPr>
          <p:cNvSpPr txBox="1"/>
          <p:nvPr/>
        </p:nvSpPr>
        <p:spPr>
          <a:xfrm>
            <a:off x="372486" y="659851"/>
            <a:ext cx="4198720" cy="17706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212121"/>
                </a:solidFill>
                <a:effectLst/>
              </a:rPr>
              <a:t>“The group sessions were a critical part of the accountability for me to ensure that I stayed on track and had inspiration from others that I could try in my own code. The format of the academy learning pages led to an outstanding user experience, with the bite-size learning messages and integrated code chunks to write and run.”</a:t>
            </a:r>
            <a:endParaRPr lang="en-US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1C5DA-47EA-58C7-E347-733E8CDE652E}"/>
              </a:ext>
            </a:extLst>
          </p:cNvPr>
          <p:cNvSpPr txBox="1"/>
          <p:nvPr/>
        </p:nvSpPr>
        <p:spPr>
          <a:xfrm>
            <a:off x="4820965" y="659851"/>
            <a:ext cx="3911897" cy="17706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/>
              <a:t>“The RStudio Academy is an excellent way for researchers to get acquainted with the concept of using basic data science and programming to both analyze and communicate their data…. I would highly recommend to most researchers in Dow who are interested in any data science or data analytics roles.”</a:t>
            </a:r>
            <a:endParaRPr lang="en-US" sz="1100" i="1" dirty="0"/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6C7D1ED0-1F96-9950-F9B2-3857DAD45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4" y="2596689"/>
            <a:ext cx="2320461" cy="22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41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94D2AF-F724-25A4-37CF-CCE6E3D2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15" y="1749518"/>
            <a:ext cx="4165092" cy="16444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Academy only touches on reproducible reporting and deployment but sharing your analysis results with others is where much of the </a:t>
            </a:r>
            <a:r>
              <a:rPr lang="en-US" b="1" dirty="0">
                <a:solidFill>
                  <a:schemeClr val="accent2"/>
                </a:solidFill>
              </a:rPr>
              <a:t>value</a:t>
            </a:r>
            <a:r>
              <a:rPr lang="en-US" dirty="0"/>
              <a:t> in data analysis resides.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7549580-82E5-22A7-D05C-09228AC2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Academy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FCB2BDF-CE21-6D18-5FED-CCF06A87B2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7B6F7D28-160F-C1D4-8B90-E3BE4DE7BAF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9878"/>
            <a:ext cx="2326066" cy="274320"/>
          </a:xfrm>
        </p:spPr>
        <p:txBody>
          <a:bodyPr/>
          <a:lstStyle/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5362F9-CAC2-9FF7-CD2F-5237B0458E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9295151"/>
              </p:ext>
            </p:extLst>
          </p:nvPr>
        </p:nvGraphicFramePr>
        <p:xfrm>
          <a:off x="4571206" y="1010354"/>
          <a:ext cx="4454021" cy="3358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553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CAFED33-6D53-5A65-74A6-C54E7FEB8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4" t="21135" r="9755" b="13266"/>
          <a:stretch/>
        </p:blipFill>
        <p:spPr>
          <a:xfrm>
            <a:off x="406114" y="602095"/>
            <a:ext cx="8330184" cy="4082705"/>
          </a:xfrm>
          <a:prstGeom prst="roundRect">
            <a:avLst>
              <a:gd name="adj" fmla="val 5468"/>
            </a:avLst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73410D-7EB2-5394-5834-0702E4EE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27" y="663170"/>
            <a:ext cx="4867159" cy="3960554"/>
          </a:xfrm>
          <a:prstGeom prst="roundRect">
            <a:avLst>
              <a:gd name="adj" fmla="val 6403"/>
            </a:avLst>
          </a:prstGeom>
          <a:solidFill>
            <a:srgbClr val="FFFFFF">
              <a:alpha val="43137"/>
            </a:srgbClr>
          </a:solidFill>
        </p:spPr>
        <p:txBody>
          <a:bodyPr lIns="91440" tIns="91440" rIns="91440" bIns="91440"/>
          <a:lstStyle/>
          <a:p>
            <a:pPr marL="0" indent="0">
              <a:buNone/>
            </a:pPr>
            <a:r>
              <a:rPr lang="en-US" b="1" dirty="0"/>
              <a:t>Education and Work Experience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👨‍🔬 2018, Chemist at Dow, Midland, MI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👨‍🔬 2017, Postdoc, University of Michigan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🎓 2017, PhD in Chemistry, University of Illinois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🎓 2012, BS in Chemistry,  Furman University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sz="1800" b="1" dirty="0"/>
              <a:t>Interests and Research Focus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/>
              <a:t>⚖️ </a:t>
            </a:r>
            <a:r>
              <a:rPr lang="en-US" sz="1800" dirty="0"/>
              <a:t>Structural Characterization of Materials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🌱 Discovery &amp; Analysis of Sustainable Materials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🤖 High Throughput Research &amp; Automation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📈 Data Science, Statistics, &amp; AI / ML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BEEEA9-9270-87DA-A899-6DB33699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A02386ED-9E53-AABC-B420-C526D490D2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10E06899-B200-D72C-E081-FE795CE4133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9878"/>
            <a:ext cx="2326066" cy="274320"/>
          </a:xfrm>
        </p:spPr>
        <p:txBody>
          <a:bodyPr/>
          <a:lstStyle/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08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020A2F-B670-C845-B9D4-3346031C8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sz="2800" dirty="0"/>
              <a:t>RStudio Academy Success Story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Simplifying a Walk-up Lab with Shiny</a:t>
            </a:r>
          </a:p>
        </p:txBody>
      </p:sp>
    </p:spTree>
    <p:extLst>
      <p:ext uri="{BB962C8B-B14F-4D97-AF65-F5344CB8AC3E}">
        <p14:creationId xmlns:p14="http://schemas.microsoft.com/office/powerpoint/2010/main" val="3617683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F2156F-29FD-480F-9016-CE430FA18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532F-61F1-B941-ACDF-6BC65E0B4055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41536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415364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F1F1CA-42C4-4216-AC34-2E768F1A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89" y="497380"/>
            <a:ext cx="7557466" cy="801264"/>
          </a:xfrm>
        </p:spPr>
        <p:txBody>
          <a:bodyPr/>
          <a:lstStyle/>
          <a:p>
            <a:r>
              <a:rPr lang="en-US" dirty="0"/>
              <a:t>Data Analysis Tool for Polymer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D4709D-D30C-497D-BD0F-662CA553D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7715" y="1374844"/>
            <a:ext cx="4194285" cy="3240699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Purpose</a:t>
            </a:r>
          </a:p>
          <a:p>
            <a:r>
              <a:rPr lang="en-US" b="0" dirty="0"/>
              <a:t>Empower walk-up users to </a:t>
            </a:r>
            <a:r>
              <a:rPr lang="en-US" dirty="0">
                <a:solidFill>
                  <a:schemeClr val="accent5"/>
                </a:solidFill>
              </a:rPr>
              <a:t>analyze their own data</a:t>
            </a:r>
            <a:r>
              <a:rPr lang="en-US" dirty="0"/>
              <a:t> </a:t>
            </a:r>
            <a:r>
              <a:rPr lang="en-US" b="0" dirty="0"/>
              <a:t>without sacrificing integrity of data analysis</a:t>
            </a:r>
          </a:p>
          <a:p>
            <a:pPr>
              <a:spcBef>
                <a:spcPts val="1200"/>
              </a:spcBef>
            </a:pPr>
            <a:r>
              <a:rPr lang="en-US" dirty="0"/>
              <a:t>Benefit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accent5"/>
                </a:solidFill>
              </a:rPr>
              <a:t>Improved experience </a:t>
            </a:r>
            <a:r>
              <a:rPr lang="en-US" b="0" dirty="0"/>
              <a:t>for walk-up users and researchers supporting walk up instrumentation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BFCD0E-A8F1-4882-A14C-FE6FF881DB36}"/>
              </a:ext>
            </a:extLst>
          </p:cNvPr>
          <p:cNvGrpSpPr/>
          <p:nvPr/>
        </p:nvGrpSpPr>
        <p:grpSpPr>
          <a:xfrm>
            <a:off x="4852148" y="1795119"/>
            <a:ext cx="3883435" cy="2411856"/>
            <a:chOff x="4852148" y="1515154"/>
            <a:chExt cx="3883435" cy="24118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32A975-7763-44A1-A243-C1436C9F1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4889" y="1515154"/>
              <a:ext cx="3877949" cy="19571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D3B013-7CAB-490B-B24A-F0C71D8F193E}"/>
                </a:ext>
              </a:extLst>
            </p:cNvPr>
            <p:cNvSpPr txBox="1"/>
            <p:nvPr/>
          </p:nvSpPr>
          <p:spPr>
            <a:xfrm>
              <a:off x="4852148" y="3619233"/>
              <a:ext cx="3883435" cy="307777"/>
            </a:xfrm>
            <a:prstGeom prst="rect">
              <a:avLst/>
            </a:prstGeom>
            <a:noFill/>
          </p:spPr>
          <p:txBody>
            <a:bodyPr wrap="none" lIns="45720" r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15364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Polymer Characterization Data Analysis Tool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E21C82-94D1-4EBC-9330-3D97A627C968}"/>
              </a:ext>
            </a:extLst>
          </p:cNvPr>
          <p:cNvSpPr txBox="1"/>
          <p:nvPr/>
        </p:nvSpPr>
        <p:spPr>
          <a:xfrm>
            <a:off x="1484793" y="4762469"/>
            <a:ext cx="61744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The graphic representations are presented here for illustrative purposes only and should not be construed as product specifications.</a:t>
            </a:r>
          </a:p>
        </p:txBody>
      </p:sp>
    </p:spTree>
    <p:extLst>
      <p:ext uri="{BB962C8B-B14F-4D97-AF65-F5344CB8AC3E}">
        <p14:creationId xmlns:p14="http://schemas.microsoft.com/office/powerpoint/2010/main" val="4241306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655C2-268F-462B-B0B6-0D1EC1585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598538"/>
            <a:ext cx="468413" cy="42609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532F-61F1-B941-ACDF-6BC65E0B4055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41536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415364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D60460-C66C-4DE7-BAED-8AD8003F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89" y="287760"/>
            <a:ext cx="6677261" cy="496744"/>
          </a:xfrm>
        </p:spPr>
        <p:txBody>
          <a:bodyPr/>
          <a:lstStyle/>
          <a:p>
            <a:r>
              <a:rPr lang="en-US" dirty="0"/>
              <a:t>Data Analysis Tool for Polymer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6E99E0-5C40-49D5-A941-EF3877D14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5" y="1054915"/>
            <a:ext cx="2907475" cy="12212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7E8809-329E-4BB2-8BDE-AE4BE15C3F7F}"/>
              </a:ext>
            </a:extLst>
          </p:cNvPr>
          <p:cNvSpPr>
            <a:spLocks noChangeAspect="1"/>
          </p:cNvSpPr>
          <p:nvPr/>
        </p:nvSpPr>
        <p:spPr>
          <a:xfrm>
            <a:off x="444244" y="752786"/>
            <a:ext cx="274320" cy="274320"/>
          </a:xfrm>
          <a:prstGeom prst="ellipse">
            <a:avLst/>
          </a:prstGeom>
          <a:solidFill>
            <a:srgbClr val="415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828E4-8106-4BA1-8D1B-C235EB255591}"/>
              </a:ext>
            </a:extLst>
          </p:cNvPr>
          <p:cNvSpPr txBox="1"/>
          <p:nvPr/>
        </p:nvSpPr>
        <p:spPr>
          <a:xfrm>
            <a:off x="720645" y="724977"/>
            <a:ext cx="2441234" cy="329938"/>
          </a:xfrm>
          <a:prstGeom prst="rect">
            <a:avLst/>
          </a:prstGeom>
          <a:noFill/>
        </p:spPr>
        <p:txBody>
          <a:bodyPr wrap="square" lIns="45720" r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Select &amp; Plot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D9E80-4541-CBFB-B5DC-41FB3F93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832" y="1051803"/>
            <a:ext cx="2641883" cy="16454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786A4C4-54BD-E589-0CD3-BF383DF6A53F}"/>
              </a:ext>
            </a:extLst>
          </p:cNvPr>
          <p:cNvSpPr/>
          <p:nvPr/>
        </p:nvSpPr>
        <p:spPr>
          <a:xfrm>
            <a:off x="3642832" y="730852"/>
            <a:ext cx="274320" cy="274320"/>
          </a:xfrm>
          <a:prstGeom prst="ellipse">
            <a:avLst/>
          </a:prstGeom>
          <a:solidFill>
            <a:srgbClr val="415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214C3-CD74-40E6-4EA2-BE19B140600F}"/>
              </a:ext>
            </a:extLst>
          </p:cNvPr>
          <p:cNvSpPr txBox="1"/>
          <p:nvPr/>
        </p:nvSpPr>
        <p:spPr>
          <a:xfrm>
            <a:off x="3909201" y="684222"/>
            <a:ext cx="1831517" cy="367581"/>
          </a:xfrm>
          <a:prstGeom prst="rect">
            <a:avLst/>
          </a:prstGeom>
          <a:noFill/>
        </p:spPr>
        <p:txBody>
          <a:bodyPr wrap="square" lIns="45720" r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Analyze Data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EFCEF8-07B6-75FB-4BEF-7613FC8A4B5D}"/>
              </a:ext>
            </a:extLst>
          </p:cNvPr>
          <p:cNvSpPr>
            <a:spLocks noChangeAspect="1"/>
          </p:cNvSpPr>
          <p:nvPr/>
        </p:nvSpPr>
        <p:spPr>
          <a:xfrm>
            <a:off x="6595698" y="692783"/>
            <a:ext cx="274320" cy="274320"/>
          </a:xfrm>
          <a:prstGeom prst="ellipse">
            <a:avLst/>
          </a:prstGeom>
          <a:solidFill>
            <a:srgbClr val="415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5D31A-3DCE-1035-B881-EF8E783CB322}"/>
              </a:ext>
            </a:extLst>
          </p:cNvPr>
          <p:cNvSpPr txBox="1"/>
          <p:nvPr/>
        </p:nvSpPr>
        <p:spPr>
          <a:xfrm>
            <a:off x="6858134" y="775737"/>
            <a:ext cx="2040468" cy="382733"/>
          </a:xfrm>
          <a:prstGeom prst="rect">
            <a:avLst/>
          </a:prstGeom>
          <a:noFill/>
        </p:spPr>
        <p:txBody>
          <a:bodyPr wrap="square" lIns="45720" r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Generate Report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AA42F2-9603-9E6B-B9E1-42D930EF70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823"/>
          <a:stretch/>
        </p:blipFill>
        <p:spPr>
          <a:xfrm>
            <a:off x="6604466" y="1038548"/>
            <a:ext cx="2152727" cy="18185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99D52B0-AD43-231C-7728-6F6E69DB180E}"/>
              </a:ext>
            </a:extLst>
          </p:cNvPr>
          <p:cNvSpPr/>
          <p:nvPr/>
        </p:nvSpPr>
        <p:spPr>
          <a:xfrm>
            <a:off x="463683" y="2527250"/>
            <a:ext cx="274320" cy="274320"/>
          </a:xfrm>
          <a:prstGeom prst="ellipse">
            <a:avLst/>
          </a:prstGeom>
          <a:solidFill>
            <a:srgbClr val="415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E70CD4-1B17-5EC8-A233-25949A5C8FC9}"/>
              </a:ext>
            </a:extLst>
          </p:cNvPr>
          <p:cNvSpPr txBox="1"/>
          <p:nvPr/>
        </p:nvSpPr>
        <p:spPr>
          <a:xfrm>
            <a:off x="734571" y="2472961"/>
            <a:ext cx="2392860" cy="382899"/>
          </a:xfrm>
          <a:prstGeom prst="rect">
            <a:avLst/>
          </a:prstGeom>
          <a:noFill/>
        </p:spPr>
        <p:txBody>
          <a:bodyPr wrap="square" lIns="45720" r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View Historical Data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27102F-B0D1-6747-F5E4-696F5CAF0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83" y="2855860"/>
            <a:ext cx="2423791" cy="18185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1778454-F275-AD34-EC97-6840FDE06479}"/>
              </a:ext>
            </a:extLst>
          </p:cNvPr>
          <p:cNvSpPr>
            <a:spLocks noChangeAspect="1"/>
          </p:cNvSpPr>
          <p:nvPr/>
        </p:nvSpPr>
        <p:spPr>
          <a:xfrm>
            <a:off x="3395718" y="2816886"/>
            <a:ext cx="274320" cy="274320"/>
          </a:xfrm>
          <a:prstGeom prst="ellipse">
            <a:avLst/>
          </a:prstGeom>
          <a:solidFill>
            <a:srgbClr val="415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B3B6AF-EB0E-0531-342A-3B6167B440DF}"/>
              </a:ext>
            </a:extLst>
          </p:cNvPr>
          <p:cNvSpPr txBox="1"/>
          <p:nvPr/>
        </p:nvSpPr>
        <p:spPr>
          <a:xfrm>
            <a:off x="3685553" y="2796062"/>
            <a:ext cx="2392860" cy="315969"/>
          </a:xfrm>
          <a:prstGeom prst="rect">
            <a:avLst/>
          </a:prstGeom>
          <a:noFill/>
        </p:spPr>
        <p:txBody>
          <a:bodyPr wrap="square" lIns="45720" r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Inspect Calibrations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2C0025-5BCA-3E36-9B52-AF82F1AD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785" y="3201973"/>
            <a:ext cx="3491491" cy="15402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861753-4172-4E01-B4B3-3E41B8E3C2F3}"/>
              </a:ext>
            </a:extLst>
          </p:cNvPr>
          <p:cNvSpPr txBox="1"/>
          <p:nvPr/>
        </p:nvSpPr>
        <p:spPr>
          <a:xfrm>
            <a:off x="1484792" y="4844989"/>
            <a:ext cx="61744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The graphic representations are presented here for illustrative purposes only and should not be construed as product specifications.</a:t>
            </a:r>
          </a:p>
        </p:txBody>
      </p:sp>
    </p:spTree>
    <p:extLst>
      <p:ext uri="{BB962C8B-B14F-4D97-AF65-F5344CB8AC3E}">
        <p14:creationId xmlns:p14="http://schemas.microsoft.com/office/powerpoint/2010/main" val="3887866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491B6-3201-1A5C-DB6B-1A1755E39D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5A7A-B7AF-7B21-4304-197E134ABC6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6554A7-F87E-371B-4ADE-93DB6BAB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68419E-6DCA-0221-A59C-81015E83E149}"/>
              </a:ext>
            </a:extLst>
          </p:cNvPr>
          <p:cNvGrpSpPr/>
          <p:nvPr/>
        </p:nvGrpSpPr>
        <p:grpSpPr>
          <a:xfrm>
            <a:off x="4168333" y="790078"/>
            <a:ext cx="4675146" cy="3497713"/>
            <a:chOff x="4168333" y="790078"/>
            <a:chExt cx="4675146" cy="34977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49870A-BF6A-5972-46B3-A459DDD31642}"/>
                </a:ext>
              </a:extLst>
            </p:cNvPr>
            <p:cNvSpPr txBox="1"/>
            <p:nvPr/>
          </p:nvSpPr>
          <p:spPr>
            <a:xfrm>
              <a:off x="4213156" y="1348525"/>
              <a:ext cx="2492443" cy="1862048"/>
            </a:xfrm>
            <a:prstGeom prst="rect">
              <a:avLst/>
            </a:prstGeom>
            <a:noFill/>
          </p:spPr>
          <p:txBody>
            <a:bodyPr wrap="square" lIns="45720" rIns="45720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2000" b="1" dirty="0"/>
                <a:t>Dow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Michael Hausinger</a:t>
              </a:r>
            </a:p>
            <a:p>
              <a:r>
                <a:rPr lang="en-US" dirty="0"/>
                <a:t>Tim Licquia</a:t>
              </a:r>
            </a:p>
            <a:p>
              <a:r>
                <a:rPr lang="en-US" dirty="0"/>
                <a:t>Lynette Naler</a:t>
              </a:r>
            </a:p>
            <a:p>
              <a:r>
                <a:rPr lang="en-US" dirty="0"/>
                <a:t>Camila Saez</a:t>
              </a:r>
            </a:p>
            <a:p>
              <a:r>
                <a:rPr lang="en-US" dirty="0"/>
                <a:t>Academy Participants!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E8A318-8D15-CB9B-DB59-88B4E3203122}"/>
                </a:ext>
              </a:extLst>
            </p:cNvPr>
            <p:cNvSpPr txBox="1"/>
            <p:nvPr/>
          </p:nvSpPr>
          <p:spPr>
            <a:xfrm>
              <a:off x="6705599" y="1348525"/>
              <a:ext cx="2137880" cy="29392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RStudio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/>
                <a:t>Kristin Bott</a:t>
              </a:r>
            </a:p>
            <a:p>
              <a:r>
                <a:rPr lang="en-US" dirty="0"/>
                <a:t>Daniel Chen</a:t>
              </a:r>
            </a:p>
            <a:p>
              <a:r>
                <a:rPr lang="en-US" sz="1800" dirty="0"/>
                <a:t>Desiree De Leon</a:t>
              </a:r>
            </a:p>
            <a:p>
              <a:r>
                <a:rPr lang="en-US" sz="1800" dirty="0"/>
                <a:t>Hadrien Dykiel</a:t>
              </a:r>
            </a:p>
            <a:p>
              <a:r>
                <a:rPr lang="en-US" dirty="0"/>
                <a:t>Deirdre Francks</a:t>
              </a:r>
            </a:p>
            <a:p>
              <a:r>
                <a:rPr lang="en-US" dirty="0"/>
                <a:t>Brian Law</a:t>
              </a:r>
            </a:p>
            <a:p>
              <a:r>
                <a:rPr lang="en-US" dirty="0"/>
                <a:t>Katie Masielo</a:t>
              </a:r>
            </a:p>
            <a:p>
              <a:r>
                <a:rPr lang="en-US" dirty="0"/>
                <a:t>Eric Pite</a:t>
              </a:r>
            </a:p>
            <a:p>
              <a:r>
                <a:rPr lang="en-US" sz="1800" dirty="0"/>
                <a:t>Steven Smallberg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073D32-0BF2-FE0B-30D2-8D092734E7FA}"/>
                </a:ext>
              </a:extLst>
            </p:cNvPr>
            <p:cNvSpPr txBox="1"/>
            <p:nvPr/>
          </p:nvSpPr>
          <p:spPr>
            <a:xfrm>
              <a:off x="4168333" y="790078"/>
              <a:ext cx="42978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Thank you to our mentors &amp; partners!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567E3A-EDBA-3906-E535-1F30CE5965D7}"/>
              </a:ext>
            </a:extLst>
          </p:cNvPr>
          <p:cNvGrpSpPr/>
          <p:nvPr/>
        </p:nvGrpSpPr>
        <p:grpSpPr>
          <a:xfrm>
            <a:off x="917182" y="1064753"/>
            <a:ext cx="2610063" cy="3447140"/>
            <a:chOff x="770421" y="917594"/>
            <a:chExt cx="2610063" cy="34471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872BC0-72A0-8EF2-E1CF-8BF090435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21" y="917594"/>
              <a:ext cx="2316188" cy="2639428"/>
            </a:xfrm>
            <a:prstGeom prst="ellipse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CA1A53-3870-0B1C-CC49-9E48FE36832C}"/>
                </a:ext>
              </a:extLst>
            </p:cNvPr>
            <p:cNvSpPr txBox="1"/>
            <p:nvPr/>
          </p:nvSpPr>
          <p:spPr>
            <a:xfrm>
              <a:off x="881980" y="3779959"/>
              <a:ext cx="2498504" cy="584775"/>
            </a:xfrm>
            <a:prstGeom prst="rect">
              <a:avLst/>
            </a:prstGeom>
            <a:noFill/>
          </p:spPr>
          <p:txBody>
            <a:bodyPr wrap="none" lIns="45720" rIns="45720" rtlCol="0">
              <a:spAutoFit/>
            </a:bodyPr>
            <a:lstStyle/>
            <a:p>
              <a:pPr algn="ctr"/>
              <a:r>
                <a:rPr lang="en-US" dirty="0"/>
                <a:t>Tony Sokolov</a:t>
              </a:r>
            </a:p>
            <a:p>
              <a:pPr algn="ctr"/>
              <a:r>
                <a:rPr lang="en-US" sz="1400" dirty="0">
                  <a:hlinkClick r:id="rId3"/>
                </a:rPr>
                <a:t>linkedin.com</a:t>
              </a:r>
              <a:r>
                <a:rPr lang="en-US" sz="1400">
                  <a:hlinkClick r:id="rId3"/>
                </a:rPr>
                <a:t>/in/</a:t>
              </a:r>
              <a:r>
                <a:rPr lang="en-US" sz="1400" err="1">
                  <a:hlinkClick r:id="rId3"/>
                </a:rPr>
                <a:t>anatoliysokolov</a:t>
              </a:r>
              <a:r>
                <a:rPr lang="en-US" sz="1400">
                  <a:hlinkClick r:id="rId3"/>
                </a:rPr>
                <a:t>/</a:t>
              </a: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393159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39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6A897-3225-590E-9752-A2CC47B4D8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>
                <a:solidFill>
                  <a:srgbClr val="415364">
                    <a:lumMod val="60000"/>
                    <a:lumOff val="40000"/>
                  </a:srgbClr>
                </a:solidFill>
              </a:rPr>
              <a:pPr/>
              <a:t>25</a:t>
            </a:fld>
            <a:endParaRPr lang="en-US" dirty="0">
              <a:solidFill>
                <a:srgbClr val="41536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173942-B4F5-0F20-3872-19664A73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720" y="1556087"/>
            <a:ext cx="2390441" cy="2092881"/>
          </a:xfrm>
        </p:spPr>
        <p:txBody>
          <a:bodyPr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+mj-lt"/>
                <a:ea typeface="MesloLGS NF" panose="020B0609030804020204" pitchFamily="49" charset="0"/>
                <a:cs typeface="MesloLGS NF" panose="020B0609030804020204" pitchFamily="49" charset="0"/>
              </a:rPr>
              <a:t>James Wade</a:t>
            </a:r>
          </a:p>
          <a:p>
            <a:pPr marL="0" indent="0">
              <a:buNone/>
            </a:pPr>
            <a:r>
              <a:rPr lang="en-US" sz="16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  </a:t>
            </a:r>
            <a:r>
              <a:rPr lang="en-US" sz="1600" dirty="0">
                <a:ea typeface="MesloLGS NF" panose="020B0609030804020204" pitchFamily="49" charset="0"/>
                <a:cs typeface="MesloLGS NF" panose="020B0609030804020204" pitchFamily="49" charset="0"/>
              </a:rPr>
              <a:t>jhwade@dow.edu</a:t>
            </a:r>
          </a:p>
          <a:p>
            <a:pPr marL="0" indent="0">
              <a:buNone/>
            </a:pPr>
            <a:r>
              <a:rPr lang="en-US" sz="16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  </a:t>
            </a:r>
            <a:r>
              <a:rPr lang="en-US" sz="1600" dirty="0">
                <a:ea typeface="MesloLGS NF" panose="020B0609030804020204" pitchFamily="49" charset="0"/>
                <a:cs typeface="MesloLGS NF" panose="020B0609030804020204" pitchFamily="49" charset="0"/>
              </a:rPr>
              <a:t>@jameshwade</a:t>
            </a:r>
          </a:p>
          <a:p>
            <a:pPr marL="0" indent="0">
              <a:buNone/>
            </a:pPr>
            <a:r>
              <a:rPr lang="en-US" sz="16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  </a:t>
            </a:r>
            <a:r>
              <a:rPr lang="en-US" sz="1600" dirty="0">
                <a:ea typeface="MesloLGS NF" panose="020B0609030804020204" pitchFamily="49" charset="0"/>
                <a:cs typeface="MesloLGS NF" panose="020B0609030804020204" pitchFamily="49" charset="0"/>
              </a:rPr>
              <a:t>JamesHWade</a:t>
            </a:r>
          </a:p>
          <a:p>
            <a:pPr marL="0" indent="0">
              <a:buNone/>
            </a:pPr>
            <a:r>
              <a:rPr lang="en-US" sz="16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  </a:t>
            </a:r>
            <a:r>
              <a:rPr lang="en-US" sz="1600" dirty="0">
                <a:ea typeface="MesloLGS NF" panose="020B0609030804020204" pitchFamily="49" charset="0"/>
                <a:cs typeface="MesloLGS NF" panose="020B0609030804020204" pitchFamily="49" charset="0"/>
              </a:rPr>
              <a:t>in/james-h-wade</a:t>
            </a:r>
          </a:p>
          <a:p>
            <a:pPr marL="0" indent="0">
              <a:buNone/>
            </a:pPr>
            <a:r>
              <a:rPr lang="en-US" sz="16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  </a:t>
            </a:r>
            <a:r>
              <a:rPr lang="en-US" sz="1600" dirty="0">
                <a:ea typeface="MesloLGS NF" panose="020B0609030804020204" pitchFamily="49" charset="0"/>
                <a:cs typeface="MesloLGS NF" panose="020B0609030804020204" pitchFamily="49" charset="0"/>
              </a:rPr>
              <a:t>jameshwade.com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6676F-2F1C-C8B6-3BFF-E80372ED9CF9}"/>
              </a:ext>
            </a:extLst>
          </p:cNvPr>
          <p:cNvSpPr txBox="1"/>
          <p:nvPr/>
        </p:nvSpPr>
        <p:spPr>
          <a:xfrm>
            <a:off x="3694176" y="3529584"/>
            <a:ext cx="0" cy="0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B80B2-66B9-BBD5-6A50-3F7BD6E73A27}"/>
              </a:ext>
            </a:extLst>
          </p:cNvPr>
          <p:cNvSpPr txBox="1"/>
          <p:nvPr/>
        </p:nvSpPr>
        <p:spPr>
          <a:xfrm flipH="1">
            <a:off x="1693841" y="4342085"/>
            <a:ext cx="5755116" cy="523220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Disclaimer: this presentation is provided in good faith for informational purposes only. Dow assumes no obligation or liability</a:t>
            </a:r>
          </a:p>
        </p:txBody>
      </p:sp>
      <p:pic>
        <p:nvPicPr>
          <p:cNvPr id="15" name="Picture 1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22898F0C-6D1E-82B4-1D6E-01C02E51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8" b="24822"/>
          <a:stretch/>
        </p:blipFill>
        <p:spPr>
          <a:xfrm>
            <a:off x="1163354" y="1119166"/>
            <a:ext cx="2700724" cy="29051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6131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58780B-58E5-144F-B6A4-63D475F3C1CE}"/>
              </a:ext>
            </a:extLst>
          </p:cNvPr>
          <p:cNvSpPr/>
          <p:nvPr/>
        </p:nvSpPr>
        <p:spPr>
          <a:xfrm>
            <a:off x="401530" y="809028"/>
            <a:ext cx="8331326" cy="2351465"/>
          </a:xfrm>
          <a:prstGeom prst="rect">
            <a:avLst/>
          </a:prstGeom>
          <a:solidFill>
            <a:srgbClr val="D9DDE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9911D16-B954-3D43-8609-2A5CF82A0A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5807" y="1297609"/>
            <a:ext cx="1924863" cy="17454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45B670B-A1E6-4743-AB26-91C5B4CA34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4383" y="1297609"/>
            <a:ext cx="1922918" cy="17454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20AEFC-CBDA-FC4F-9A04-1BEE53BDEC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830" y="1300066"/>
            <a:ext cx="1929682" cy="17454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0DF8A8-E290-5D4F-BF04-1D662075B5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6062" y="1298262"/>
            <a:ext cx="1919922" cy="17447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11E70B-0427-754F-8731-3E39F77E993B}"/>
              </a:ext>
            </a:extLst>
          </p:cNvPr>
          <p:cNvSpPr/>
          <p:nvPr/>
        </p:nvSpPr>
        <p:spPr>
          <a:xfrm>
            <a:off x="398439" y="3668949"/>
            <a:ext cx="8337857" cy="929125"/>
          </a:xfrm>
          <a:prstGeom prst="rect">
            <a:avLst/>
          </a:prstGeom>
          <a:solidFill>
            <a:srgbClr val="D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223F193-2F8B-B041-9FF5-A515A14A8E7B}"/>
              </a:ext>
            </a:extLst>
          </p:cNvPr>
          <p:cNvSpPr/>
          <p:nvPr/>
        </p:nvSpPr>
        <p:spPr>
          <a:xfrm>
            <a:off x="4623863" y="1297936"/>
            <a:ext cx="1926505" cy="1747544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ID" sz="13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A9FB970-F553-8740-9E09-70B5CEB80219}"/>
              </a:ext>
            </a:extLst>
          </p:cNvPr>
          <p:cNvSpPr/>
          <p:nvPr/>
        </p:nvSpPr>
        <p:spPr>
          <a:xfrm>
            <a:off x="2583529" y="1297934"/>
            <a:ext cx="1926506" cy="1747545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ID" sz="13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8CB7FF3-2777-4E4B-BC70-BCD897EDF614}"/>
              </a:ext>
            </a:extLst>
          </p:cNvPr>
          <p:cNvSpPr/>
          <p:nvPr/>
        </p:nvSpPr>
        <p:spPr>
          <a:xfrm>
            <a:off x="537775" y="1297936"/>
            <a:ext cx="1925834" cy="1747544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ID" sz="13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9F8CDAC-0379-BB48-A893-CF79995AD856}"/>
              </a:ext>
            </a:extLst>
          </p:cNvPr>
          <p:cNvSpPr/>
          <p:nvPr/>
        </p:nvSpPr>
        <p:spPr>
          <a:xfrm>
            <a:off x="6676062" y="1297934"/>
            <a:ext cx="1924864" cy="1747545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ID" sz="13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B5342E-16AF-5842-97AB-9FD4D0FF10A9}"/>
              </a:ext>
            </a:extLst>
          </p:cNvPr>
          <p:cNvSpPr txBox="1"/>
          <p:nvPr/>
        </p:nvSpPr>
        <p:spPr>
          <a:xfrm>
            <a:off x="1508032" y="2104165"/>
            <a:ext cx="858722" cy="4224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8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needed to feed 9.7B people by 2050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E8E8146-E22D-7D4A-B452-AEC9828C6C60}"/>
              </a:ext>
            </a:extLst>
          </p:cNvPr>
          <p:cNvSpPr txBox="1"/>
          <p:nvPr/>
        </p:nvSpPr>
        <p:spPr>
          <a:xfrm>
            <a:off x="859354" y="2056148"/>
            <a:ext cx="858722" cy="6058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8"/>
            <a:r>
              <a:rPr lang="en-US" sz="2800" dirty="0">
                <a:solidFill>
                  <a:srgbClr val="CAC5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r>
              <a:rPr lang="en-US" sz="2800" baseline="30000" dirty="0">
                <a:solidFill>
                  <a:srgbClr val="CAC5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292B4E-A00C-3E44-BDB0-D78DB7B21A7E}"/>
              </a:ext>
            </a:extLst>
          </p:cNvPr>
          <p:cNvSpPr txBox="1"/>
          <p:nvPr/>
        </p:nvSpPr>
        <p:spPr>
          <a:xfrm>
            <a:off x="2754203" y="1439897"/>
            <a:ext cx="1384141" cy="2386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8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middle class is expected to reach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ED0F0B2-0CC6-7C4F-8B4A-989F038F73EE}"/>
              </a:ext>
            </a:extLst>
          </p:cNvPr>
          <p:cNvSpPr txBox="1"/>
          <p:nvPr/>
        </p:nvSpPr>
        <p:spPr>
          <a:xfrm>
            <a:off x="2750210" y="1688980"/>
            <a:ext cx="1000476" cy="4414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8"/>
            <a:r>
              <a:rPr lang="en-US" sz="2800" dirty="0">
                <a:solidFill>
                  <a:srgbClr val="CAC5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5.5B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FC1B81F-F1EC-9545-AEC5-D0ED37C5736B}"/>
              </a:ext>
            </a:extLst>
          </p:cNvPr>
          <p:cNvSpPr txBox="1"/>
          <p:nvPr/>
        </p:nvSpPr>
        <p:spPr>
          <a:xfrm>
            <a:off x="2764015" y="2094608"/>
            <a:ext cx="1189790" cy="2465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8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2030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F922CC-10DE-894E-BD91-B8152BEE4838}"/>
              </a:ext>
            </a:extLst>
          </p:cNvPr>
          <p:cNvSpPr txBox="1"/>
          <p:nvPr/>
        </p:nvSpPr>
        <p:spPr>
          <a:xfrm>
            <a:off x="4847262" y="1439896"/>
            <a:ext cx="1642786" cy="3140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8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Worldwide spending on digital transformation will reach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0B068B-C0E9-EA44-8313-B34F39AC820F}"/>
              </a:ext>
            </a:extLst>
          </p:cNvPr>
          <p:cNvSpPr txBox="1"/>
          <p:nvPr/>
        </p:nvSpPr>
        <p:spPr>
          <a:xfrm>
            <a:off x="4847263" y="1748778"/>
            <a:ext cx="1564724" cy="7325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8">
              <a:lnSpc>
                <a:spcPts val="2480"/>
              </a:lnSpc>
            </a:pPr>
            <a:r>
              <a:rPr lang="en-US" sz="2400" dirty="0">
                <a:solidFill>
                  <a:srgbClr val="CAC5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$6.8</a:t>
            </a:r>
            <a:br>
              <a:rPr lang="en-US" sz="2400" dirty="0">
                <a:solidFill>
                  <a:srgbClr val="CAC5B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CAC5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TRILLION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4AF03BC-6216-7B49-91B6-2BE2CFDCA443}"/>
              </a:ext>
            </a:extLst>
          </p:cNvPr>
          <p:cNvSpPr txBox="1"/>
          <p:nvPr/>
        </p:nvSpPr>
        <p:spPr>
          <a:xfrm>
            <a:off x="4847262" y="2400231"/>
            <a:ext cx="1255284" cy="191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8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2020 and 2023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60B1575-993A-D44F-83EA-3E1D789B23B3}"/>
              </a:ext>
            </a:extLst>
          </p:cNvPr>
          <p:cNvSpPr/>
          <p:nvPr/>
        </p:nvSpPr>
        <p:spPr>
          <a:xfrm>
            <a:off x="1508032" y="1439897"/>
            <a:ext cx="865425" cy="60587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78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GHG emissions, driven by energy demand in emerging economies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E918093-0A2F-3E46-9299-C586DC32E385}"/>
              </a:ext>
            </a:extLst>
          </p:cNvPr>
          <p:cNvSpPr txBox="1"/>
          <p:nvPr/>
        </p:nvSpPr>
        <p:spPr>
          <a:xfrm>
            <a:off x="846208" y="1439897"/>
            <a:ext cx="865425" cy="5342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8"/>
            <a:r>
              <a:rPr lang="en-US" sz="2800" dirty="0">
                <a:solidFill>
                  <a:srgbClr val="CAC5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2800" baseline="30000" dirty="0">
                <a:solidFill>
                  <a:srgbClr val="CAC5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ABCBE5-320A-1D43-AE4E-807617A9C5B6}"/>
              </a:ext>
            </a:extLst>
          </p:cNvPr>
          <p:cNvSpPr txBox="1"/>
          <p:nvPr/>
        </p:nvSpPr>
        <p:spPr>
          <a:xfrm>
            <a:off x="7521388" y="4278936"/>
            <a:ext cx="0" cy="0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pPr defTabSz="914378"/>
            <a:endParaRPr lang="en-US" sz="1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86E1B80-2E0F-F24B-8A1A-ECA562BD451B}"/>
              </a:ext>
            </a:extLst>
          </p:cNvPr>
          <p:cNvSpPr txBox="1"/>
          <p:nvPr/>
        </p:nvSpPr>
        <p:spPr>
          <a:xfrm>
            <a:off x="-58366" y="359923"/>
            <a:ext cx="0" cy="0"/>
          </a:xfrm>
          <a:prstGeom prst="rect">
            <a:avLst/>
          </a:prstGeom>
          <a:noFill/>
        </p:spPr>
        <p:txBody>
          <a:bodyPr wrap="none" lIns="45720" rIns="45720" rtlCol="0">
            <a:noAutofit/>
          </a:bodyPr>
          <a:lstStyle/>
          <a:p>
            <a:pPr defTabSz="914378"/>
            <a:endParaRPr lang="en-US" sz="1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824E64-13A5-224E-B797-41A11D52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Dow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820D00-F36A-43A8-A34A-0CB241FBD037}"/>
              </a:ext>
            </a:extLst>
          </p:cNvPr>
          <p:cNvSpPr/>
          <p:nvPr/>
        </p:nvSpPr>
        <p:spPr>
          <a:xfrm>
            <a:off x="398439" y="4963716"/>
            <a:ext cx="2499404" cy="14555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78"/>
            <a:r>
              <a:rPr lang="en-US" sz="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Sources: OECD; European Commission; United Nations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DC30B9-D53A-B24F-A478-5FE49B8528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632" y="2515080"/>
            <a:ext cx="574108" cy="57410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948F2B-947E-DF41-9FF0-CB68C88532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572" y="2509521"/>
            <a:ext cx="545838" cy="545838"/>
          </a:xfrm>
          <a:prstGeom prst="rect">
            <a:avLst/>
          </a:prstGeom>
        </p:spPr>
      </p:pic>
      <p:sp>
        <p:nvSpPr>
          <p:cNvPr id="5" name="Striped Right Arrow 4">
            <a:extLst>
              <a:ext uri="{FF2B5EF4-FFF2-40B4-BE49-F238E27FC236}">
                <a16:creationId xmlns:a16="http://schemas.microsoft.com/office/drawing/2014/main" id="{EA2EF84A-EF99-714D-9278-FDA0A1E65644}"/>
              </a:ext>
            </a:extLst>
          </p:cNvPr>
          <p:cNvSpPr/>
          <p:nvPr/>
        </p:nvSpPr>
        <p:spPr>
          <a:xfrm rot="16200000">
            <a:off x="568164" y="1532656"/>
            <a:ext cx="281879" cy="225289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9" name="Striped Right Arrow 48">
            <a:extLst>
              <a:ext uri="{FF2B5EF4-FFF2-40B4-BE49-F238E27FC236}">
                <a16:creationId xmlns:a16="http://schemas.microsoft.com/office/drawing/2014/main" id="{AF162599-6775-4844-A6D5-7438C51BD062}"/>
              </a:ext>
            </a:extLst>
          </p:cNvPr>
          <p:cNvSpPr/>
          <p:nvPr/>
        </p:nvSpPr>
        <p:spPr>
          <a:xfrm rot="16200000">
            <a:off x="568164" y="2145269"/>
            <a:ext cx="281879" cy="225289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C9A18DB-DE8E-9A46-A379-69C1EB0636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44210" y="2524409"/>
            <a:ext cx="545838" cy="54583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D111819-55C8-C94D-B847-36A0074CA607}"/>
              </a:ext>
            </a:extLst>
          </p:cNvPr>
          <p:cNvSpPr/>
          <p:nvPr/>
        </p:nvSpPr>
        <p:spPr>
          <a:xfrm>
            <a:off x="6950987" y="2106861"/>
            <a:ext cx="1378979" cy="51087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78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6 billion people. Cities face systemic urban challenges in a post-COVID society.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BC7D40-3FBD-FA42-B32A-B187362007D2}"/>
              </a:ext>
            </a:extLst>
          </p:cNvPr>
          <p:cNvSpPr txBox="1"/>
          <p:nvPr/>
        </p:nvSpPr>
        <p:spPr>
          <a:xfrm>
            <a:off x="6905771" y="1682154"/>
            <a:ext cx="844205" cy="4480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378"/>
            <a:r>
              <a:rPr lang="en-US" sz="2800" spc="-150" dirty="0">
                <a:solidFill>
                  <a:srgbClr val="CAC5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1.5X</a:t>
            </a:r>
            <a:endParaRPr lang="en-US" sz="2800" spc="-150" baseline="30000" dirty="0">
              <a:solidFill>
                <a:srgbClr val="CAC5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318814-46DB-8F45-97EE-AC594020AC21}"/>
              </a:ext>
            </a:extLst>
          </p:cNvPr>
          <p:cNvSpPr/>
          <p:nvPr/>
        </p:nvSpPr>
        <p:spPr>
          <a:xfrm>
            <a:off x="6950987" y="1439897"/>
            <a:ext cx="1597979" cy="51087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78"/>
            <a:r>
              <a:rPr lang="en-US" sz="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2045, the world’s urban population will increase by</a:t>
            </a:r>
          </a:p>
        </p:txBody>
      </p:sp>
      <p:sp>
        <p:nvSpPr>
          <p:cNvPr id="54" name="Content Placeholder 13">
            <a:extLst>
              <a:ext uri="{FF2B5EF4-FFF2-40B4-BE49-F238E27FC236}">
                <a16:creationId xmlns:a16="http://schemas.microsoft.com/office/drawing/2014/main" id="{2D83262C-914A-424C-BADC-BED6F95CB4B8}"/>
              </a:ext>
            </a:extLst>
          </p:cNvPr>
          <p:cNvSpPr txBox="1">
            <a:spLocks/>
          </p:cNvSpPr>
          <p:nvPr/>
        </p:nvSpPr>
        <p:spPr bwMode="auto">
          <a:xfrm>
            <a:off x="513927" y="3960431"/>
            <a:ext cx="1832177" cy="50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78">
              <a:spcBef>
                <a:spcPts val="200"/>
              </a:spcBef>
              <a:buClr>
                <a:srgbClr val="E80033"/>
              </a:buClr>
              <a:defRPr/>
            </a:pPr>
            <a:r>
              <a:rPr lang="en-US" sz="800" kern="0" dirty="0">
                <a:solidFill>
                  <a:srgbClr val="4153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Providing options to keep foods fresher and deliver high-performing, durable, lighter-weight and recyclable packaging</a:t>
            </a:r>
          </a:p>
        </p:txBody>
      </p:sp>
      <p:sp>
        <p:nvSpPr>
          <p:cNvPr id="55" name="Content Placeholder 13">
            <a:extLst>
              <a:ext uri="{FF2B5EF4-FFF2-40B4-BE49-F238E27FC236}">
                <a16:creationId xmlns:a16="http://schemas.microsoft.com/office/drawing/2014/main" id="{F19BCF9B-FCF0-6445-806F-7A2919A00134}"/>
              </a:ext>
            </a:extLst>
          </p:cNvPr>
          <p:cNvSpPr txBox="1">
            <a:spLocks/>
          </p:cNvSpPr>
          <p:nvPr/>
        </p:nvSpPr>
        <p:spPr bwMode="auto">
          <a:xfrm>
            <a:off x="4752147" y="3960432"/>
            <a:ext cx="1817294" cy="63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78">
              <a:spcBef>
                <a:spcPts val="200"/>
              </a:spcBef>
              <a:buClr>
                <a:srgbClr val="E80033"/>
              </a:buClr>
              <a:defRPr/>
            </a:pPr>
            <a:r>
              <a:rPr lang="en-US" sz="800" kern="0" dirty="0">
                <a:solidFill>
                  <a:srgbClr val="4153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consumer specifications for </a:t>
            </a:r>
            <a:br>
              <a:rPr lang="en-US" sz="800" kern="0" dirty="0">
                <a:solidFill>
                  <a:srgbClr val="41536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kern="0" dirty="0">
                <a:solidFill>
                  <a:srgbClr val="4153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innovative, convenient and more sustainable home and personal care options</a:t>
            </a:r>
          </a:p>
        </p:txBody>
      </p:sp>
      <p:sp>
        <p:nvSpPr>
          <p:cNvPr id="57" name="Content Placeholder 13">
            <a:extLst>
              <a:ext uri="{FF2B5EF4-FFF2-40B4-BE49-F238E27FC236}">
                <a16:creationId xmlns:a16="http://schemas.microsoft.com/office/drawing/2014/main" id="{29638412-BE75-F041-B3C2-9717F5E1DF5E}"/>
              </a:ext>
            </a:extLst>
          </p:cNvPr>
          <p:cNvSpPr txBox="1">
            <a:spLocks/>
          </p:cNvSpPr>
          <p:nvPr/>
        </p:nvSpPr>
        <p:spPr bwMode="auto">
          <a:xfrm>
            <a:off x="2614731" y="3960432"/>
            <a:ext cx="1828801" cy="63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78">
              <a:spcBef>
                <a:spcPts val="200"/>
              </a:spcBef>
              <a:buClr>
                <a:srgbClr val="E80033"/>
              </a:buClr>
              <a:defRPr/>
            </a:pPr>
            <a:r>
              <a:rPr lang="en-US" sz="800" kern="0" dirty="0">
                <a:solidFill>
                  <a:srgbClr val="4153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energy efficiency, circularity and durability in building and construction, appliances, adhesives, lubricants, and wire and cable</a:t>
            </a:r>
          </a:p>
        </p:txBody>
      </p:sp>
      <p:sp>
        <p:nvSpPr>
          <p:cNvPr id="60" name="Content Placeholder 13">
            <a:extLst>
              <a:ext uri="{FF2B5EF4-FFF2-40B4-BE49-F238E27FC236}">
                <a16:creationId xmlns:a16="http://schemas.microsoft.com/office/drawing/2014/main" id="{D6AFC704-8DD8-F647-8E27-CE468EA96E73}"/>
              </a:ext>
            </a:extLst>
          </p:cNvPr>
          <p:cNvSpPr txBox="1">
            <a:spLocks/>
          </p:cNvSpPr>
          <p:nvPr/>
        </p:nvSpPr>
        <p:spPr bwMode="auto">
          <a:xfrm>
            <a:off x="6876893" y="3960432"/>
            <a:ext cx="1758943" cy="672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78">
              <a:spcBef>
                <a:spcPts val="200"/>
              </a:spcBef>
              <a:buClr>
                <a:srgbClr val="E80033"/>
              </a:buClr>
              <a:defRPr/>
            </a:pPr>
            <a:r>
              <a:rPr lang="en-US" sz="800" kern="0" dirty="0">
                <a:solidFill>
                  <a:srgbClr val="4153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Delivering options for </a:t>
            </a:r>
            <a:r>
              <a:rPr lang="en-US" sz="800" dirty="0">
                <a:solidFill>
                  <a:srgbClr val="4153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lighter weight, longer range, comfort, safety and lower carbon footprint for vehicles that are connected, autonomous, shared and electric</a:t>
            </a:r>
            <a:endParaRPr lang="en-US" sz="800" kern="0" dirty="0">
              <a:solidFill>
                <a:srgbClr val="4153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267159-3961-F544-B535-64F6F26B465B}"/>
              </a:ext>
            </a:extLst>
          </p:cNvPr>
          <p:cNvSpPr/>
          <p:nvPr/>
        </p:nvSpPr>
        <p:spPr>
          <a:xfrm>
            <a:off x="398440" y="3279507"/>
            <a:ext cx="8337858" cy="4122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CHANNELING DOW’S MATERIALS SCIENCE EXPERTISE AS WE COLLABORATE AND INNOVATE </a:t>
            </a:r>
            <a:b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CUSTOMERS AND PARTNERS TO </a:t>
            </a:r>
            <a:r>
              <a:rPr lang="en-US" sz="11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SOLUTIONS THAT POSITIVELY IMPACT THE WORLD</a:t>
            </a:r>
            <a:endParaRPr lang="en-US" sz="1100" b="1" kern="0" dirty="0">
              <a:solidFill>
                <a:srgbClr val="FFFFFF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69746-1C16-5141-9F07-FFC58712E888}"/>
              </a:ext>
            </a:extLst>
          </p:cNvPr>
          <p:cNvSpPr/>
          <p:nvPr/>
        </p:nvSpPr>
        <p:spPr>
          <a:xfrm>
            <a:off x="513926" y="3761885"/>
            <a:ext cx="1960848" cy="27699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78">
              <a:spcBef>
                <a:spcPts val="200"/>
              </a:spcBef>
              <a:buClr>
                <a:srgbClr val="E80033"/>
              </a:buClr>
              <a:defRPr/>
            </a:pPr>
            <a:r>
              <a:rPr lang="en-US" sz="1000" b="1" kern="0" dirty="0">
                <a:solidFill>
                  <a:srgbClr val="EA00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43B16A-4342-6942-97A9-909F720BD102}"/>
              </a:ext>
            </a:extLst>
          </p:cNvPr>
          <p:cNvSpPr/>
          <p:nvPr/>
        </p:nvSpPr>
        <p:spPr>
          <a:xfrm>
            <a:off x="2621988" y="3761885"/>
            <a:ext cx="1962326" cy="27699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78">
              <a:spcBef>
                <a:spcPts val="200"/>
              </a:spcBef>
              <a:buClr>
                <a:srgbClr val="E80033"/>
              </a:buClr>
              <a:defRPr/>
            </a:pPr>
            <a:r>
              <a:rPr lang="en-US" sz="1000" b="1" kern="0" dirty="0">
                <a:solidFill>
                  <a:srgbClr val="EA00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E280F-43B9-7645-93C8-6C075CD0B79D}"/>
              </a:ext>
            </a:extLst>
          </p:cNvPr>
          <p:cNvSpPr/>
          <p:nvPr/>
        </p:nvSpPr>
        <p:spPr>
          <a:xfrm>
            <a:off x="4752147" y="3761885"/>
            <a:ext cx="1978528" cy="27699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78">
              <a:spcBef>
                <a:spcPts val="200"/>
              </a:spcBef>
              <a:buClr>
                <a:srgbClr val="E80033"/>
              </a:buClr>
              <a:defRPr/>
            </a:pPr>
            <a:r>
              <a:rPr lang="en-US" sz="1000" b="1" kern="0" dirty="0">
                <a:solidFill>
                  <a:srgbClr val="EA00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DE5FFB-B849-F447-8996-B419C0980152}"/>
              </a:ext>
            </a:extLst>
          </p:cNvPr>
          <p:cNvSpPr/>
          <p:nvPr/>
        </p:nvSpPr>
        <p:spPr>
          <a:xfrm>
            <a:off x="6876892" y="3761885"/>
            <a:ext cx="1855968" cy="27699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78">
              <a:spcBef>
                <a:spcPts val="200"/>
              </a:spcBef>
              <a:buClr>
                <a:srgbClr val="E80033"/>
              </a:buClr>
              <a:defRPr/>
            </a:pPr>
            <a:r>
              <a:rPr lang="en-US" sz="1000" b="1" kern="0" dirty="0">
                <a:solidFill>
                  <a:srgbClr val="EA00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MOBILITY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7E7D731F-563A-5A40-B60E-596C74FB1EF1}"/>
              </a:ext>
            </a:extLst>
          </p:cNvPr>
          <p:cNvSpPr/>
          <p:nvPr/>
        </p:nvSpPr>
        <p:spPr>
          <a:xfrm rot="5400000">
            <a:off x="299422" y="3808075"/>
            <a:ext cx="276997" cy="786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DD675DC5-5294-0C4E-9848-037B01FD18EC}"/>
              </a:ext>
            </a:extLst>
          </p:cNvPr>
          <p:cNvSpPr/>
          <p:nvPr/>
        </p:nvSpPr>
        <p:spPr>
          <a:xfrm rot="5400000">
            <a:off x="2380732" y="3808075"/>
            <a:ext cx="276997" cy="786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25661F20-4FB6-CD4D-89A4-6A1BF1B9F50D}"/>
              </a:ext>
            </a:extLst>
          </p:cNvPr>
          <p:cNvSpPr/>
          <p:nvPr/>
        </p:nvSpPr>
        <p:spPr>
          <a:xfrm rot="5400000">
            <a:off x="4493358" y="3808075"/>
            <a:ext cx="276997" cy="786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4" name="Triangle 73">
            <a:extLst>
              <a:ext uri="{FF2B5EF4-FFF2-40B4-BE49-F238E27FC236}">
                <a16:creationId xmlns:a16="http://schemas.microsoft.com/office/drawing/2014/main" id="{8071BC0A-52EF-194C-90AD-FEE5D55F6DA8}"/>
              </a:ext>
            </a:extLst>
          </p:cNvPr>
          <p:cNvSpPr/>
          <p:nvPr/>
        </p:nvSpPr>
        <p:spPr>
          <a:xfrm rot="5400000">
            <a:off x="6638936" y="3808075"/>
            <a:ext cx="276997" cy="78665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860195-D445-0E45-87B0-6CF50CCC2D57}"/>
              </a:ext>
            </a:extLst>
          </p:cNvPr>
          <p:cNvGrpSpPr/>
          <p:nvPr/>
        </p:nvGrpSpPr>
        <p:grpSpPr>
          <a:xfrm>
            <a:off x="401531" y="3688774"/>
            <a:ext cx="6336571" cy="909300"/>
            <a:chOff x="401530" y="3639535"/>
            <a:chExt cx="6336571" cy="100092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3C98AA-C797-4844-A497-1C3C7646F2CB}"/>
                </a:ext>
              </a:extLst>
            </p:cNvPr>
            <p:cNvCxnSpPr>
              <a:cxnSpLocks/>
            </p:cNvCxnSpPr>
            <p:nvPr/>
          </p:nvCxnSpPr>
          <p:spPr>
            <a:xfrm>
              <a:off x="6736939" y="3639535"/>
              <a:ext cx="1162" cy="100092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6C5D31F-77B4-134F-9085-87764F135338}"/>
                </a:ext>
              </a:extLst>
            </p:cNvPr>
            <p:cNvCxnSpPr>
              <a:cxnSpLocks/>
            </p:cNvCxnSpPr>
            <p:nvPr/>
          </p:nvCxnSpPr>
          <p:spPr>
            <a:xfrm>
              <a:off x="4590744" y="3639535"/>
              <a:ext cx="0" cy="100092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C691A5E-0F3E-F449-A508-9A7932D8C1E8}"/>
                </a:ext>
              </a:extLst>
            </p:cNvPr>
            <p:cNvCxnSpPr>
              <a:cxnSpLocks/>
            </p:cNvCxnSpPr>
            <p:nvPr/>
          </p:nvCxnSpPr>
          <p:spPr>
            <a:xfrm>
              <a:off x="2474774" y="3642470"/>
              <a:ext cx="0" cy="99799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177C54-33C6-D041-9337-387DA9A76FD2}"/>
                </a:ext>
              </a:extLst>
            </p:cNvPr>
            <p:cNvCxnSpPr>
              <a:cxnSpLocks/>
            </p:cNvCxnSpPr>
            <p:nvPr/>
          </p:nvCxnSpPr>
          <p:spPr>
            <a:xfrm>
              <a:off x="401530" y="3642470"/>
              <a:ext cx="0" cy="99799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54A122EB-04B1-214B-BABF-E720F4BFA9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86661" y="2580661"/>
            <a:ext cx="573127" cy="57312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E2D3A75-19DC-AF4B-88AD-AAEF599E7A40}"/>
              </a:ext>
            </a:extLst>
          </p:cNvPr>
          <p:cNvSpPr txBox="1"/>
          <p:nvPr/>
        </p:nvSpPr>
        <p:spPr>
          <a:xfrm>
            <a:off x="2587378" y="954635"/>
            <a:ext cx="1917979" cy="349649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8"/>
            <a:r>
              <a:rPr lang="en-US" sz="9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 CLASS </a:t>
            </a:r>
            <a:br>
              <a:rPr lang="en-US" sz="9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D187C7A-E05C-264A-ACA4-116C575530B7}"/>
              </a:ext>
            </a:extLst>
          </p:cNvPr>
          <p:cNvSpPr txBox="1"/>
          <p:nvPr/>
        </p:nvSpPr>
        <p:spPr>
          <a:xfrm>
            <a:off x="6678006" y="954635"/>
            <a:ext cx="1924862" cy="349649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8"/>
            <a:r>
              <a:rPr lang="en-US" sz="9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URBANIZATION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637F6E7-53A2-5C4F-8E2B-FAA227F3473C}"/>
              </a:ext>
            </a:extLst>
          </p:cNvPr>
          <p:cNvSpPr txBox="1"/>
          <p:nvPr/>
        </p:nvSpPr>
        <p:spPr>
          <a:xfrm>
            <a:off x="4629005" y="954635"/>
            <a:ext cx="1917979" cy="349649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8"/>
            <a:r>
              <a:rPr lang="en-US" sz="9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  <a:br>
              <a:rPr lang="en-US" sz="9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31F29B-1F02-8742-9D48-73225D47ACA9}"/>
              </a:ext>
            </a:extLst>
          </p:cNvPr>
          <p:cNvSpPr txBox="1"/>
          <p:nvPr/>
        </p:nvSpPr>
        <p:spPr>
          <a:xfrm>
            <a:off x="542064" y="955315"/>
            <a:ext cx="1917979" cy="352875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8"/>
            <a:r>
              <a:rPr lang="en-US" sz="9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CHANGE AND RESOURCE SCARCITY</a:t>
            </a:r>
          </a:p>
        </p:txBody>
      </p: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3B949BD6-DD54-9E40-B3EF-EB3C5D5FD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50" y="4865306"/>
            <a:ext cx="468413" cy="274320"/>
          </a:xfrm>
          <a:prstGeom prst="rect">
            <a:avLst/>
          </a:prstGeom>
        </p:spPr>
        <p:txBody>
          <a:bodyPr/>
          <a:lstStyle/>
          <a:p>
            <a:pPr defTabSz="914378"/>
            <a:fld id="{B6D1532F-61F1-B941-ACDF-6BC65E0B4055}" type="slidenum">
              <a:rPr lang="en-US">
                <a:solidFill>
                  <a:srgbClr val="000000">
                    <a:lumMod val="50000"/>
                    <a:lumOff val="50000"/>
                  </a:srgbClr>
                </a:solidFill>
                <a:ea typeface="+mn-ea"/>
              </a:rPr>
              <a:pPr defTabSz="914378"/>
              <a:t>3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3F5CB-836B-A447-90C7-23A572B8C45D}"/>
              </a:ext>
            </a:extLst>
          </p:cNvPr>
          <p:cNvSpPr txBox="1"/>
          <p:nvPr/>
        </p:nvSpPr>
        <p:spPr>
          <a:xfrm>
            <a:off x="3526079" y="711435"/>
            <a:ext cx="2060530" cy="180046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8"/>
            <a:r>
              <a:rPr lang="en-US" sz="1100" b="1" dirty="0">
                <a:solidFill>
                  <a:srgbClr val="FFFFFF"/>
                </a:solidFill>
                <a:latin typeface="Arial" panose="020B0604020202020204"/>
              </a:rPr>
              <a:t>GLOBAL MEGATRENDS</a:t>
            </a:r>
          </a:p>
        </p:txBody>
      </p:sp>
      <p:sp>
        <p:nvSpPr>
          <p:cNvPr id="64" name="Date Placeholder 2">
            <a:extLst>
              <a:ext uri="{FF2B5EF4-FFF2-40B4-BE49-F238E27FC236}">
                <a16:creationId xmlns:a16="http://schemas.microsoft.com/office/drawing/2014/main" id="{4884FFAB-20C5-DFFE-EEC9-6467B1C8351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9878"/>
            <a:ext cx="2326066" cy="274320"/>
          </a:xfrm>
        </p:spPr>
        <p:txBody>
          <a:bodyPr/>
          <a:lstStyle/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5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itchFamily="34" charset="0"/>
              </a:rPr>
              <a:t>About Dow R&amp;D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2680" y="975149"/>
            <a:ext cx="8330184" cy="2003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ts val="45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Segoe Script" panose="020B0504020000000003" pitchFamily="34" charset="0"/>
                <a:ea typeface="ＭＳ Ｐゴシック" charset="-128"/>
              </a:rPr>
              <a:t>High quality capabilities</a:t>
            </a:r>
          </a:p>
          <a:p>
            <a:pPr algn="ctr" defTabSz="6858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high throughput </a:t>
            </a: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charset="-128"/>
                <a:sym typeface="Symbol"/>
              </a:rPr>
              <a:t> </a:t>
            </a: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analytical </a:t>
            </a: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charset="-128"/>
                <a:sym typeface="Symbol" panose="05050102010706020507" pitchFamily="18" charset="2"/>
              </a:rPr>
              <a:t> </a:t>
            </a: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application testing </a:t>
            </a: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charset="-128"/>
                <a:sym typeface="Symbol"/>
              </a:rPr>
              <a:t></a:t>
            </a: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 modeling and computation</a:t>
            </a: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charset="-128"/>
                <a:sym typeface="Symbol"/>
              </a:rPr>
              <a:t> </a:t>
            </a: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 data science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AAA3A3-8E3B-4D89-8B6C-CCFFD19153BE}"/>
              </a:ext>
            </a:extLst>
          </p:cNvPr>
          <p:cNvGrpSpPr>
            <a:grpSpLocks noChangeAspect="1"/>
          </p:cNvGrpSpPr>
          <p:nvPr/>
        </p:nvGrpSpPr>
        <p:grpSpPr>
          <a:xfrm>
            <a:off x="190764" y="1833257"/>
            <a:ext cx="8770101" cy="2620106"/>
            <a:chOff x="775212" y="1454243"/>
            <a:chExt cx="7599097" cy="227026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7F457B9-1F44-40F9-B29C-C48AFE1DE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93" t="15437" r="14474" b="27860"/>
            <a:stretch/>
          </p:blipFill>
          <p:spPr bwMode="auto">
            <a:xfrm>
              <a:off x="7018020" y="1454243"/>
              <a:ext cx="1350469" cy="9761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F11344-C607-4F7D-B054-DA1FBDC3CF87}"/>
                </a:ext>
              </a:extLst>
            </p:cNvPr>
            <p:cNvSpPr/>
            <p:nvPr/>
          </p:nvSpPr>
          <p:spPr bwMode="auto">
            <a:xfrm>
              <a:off x="775212" y="2662347"/>
              <a:ext cx="1357605" cy="10287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pic>
          <p:nvPicPr>
            <p:cNvPr id="25" name="Picture 16" descr="Reactor tops off">
              <a:hlinkClick r:id="" action="ppaction://noaction"/>
              <a:extLst>
                <a:ext uri="{FF2B5EF4-FFF2-40B4-BE49-F238E27FC236}">
                  <a16:creationId xmlns:a16="http://schemas.microsoft.com/office/drawing/2014/main" id="{0CF04A94-B81D-408A-83D6-CBF4221E2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687"/>
            <a:stretch/>
          </p:blipFill>
          <p:spPr bwMode="auto">
            <a:xfrm>
              <a:off x="782347" y="1465801"/>
              <a:ext cx="1350469" cy="96219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DF84892-1DE6-4F1D-BD8C-54E20010461F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r="-1"/>
            <a:stretch/>
          </p:blipFill>
          <p:spPr bwMode="auto">
            <a:xfrm>
              <a:off x="2366395" y="1465801"/>
              <a:ext cx="1357605" cy="962195"/>
            </a:xfrm>
            <a:prstGeom prst="rect">
              <a:avLst/>
            </a:prstGeom>
            <a:noFill/>
            <a:ln w="25400">
              <a:noFill/>
            </a:ln>
          </p:spPr>
        </p:pic>
        <p:pic>
          <p:nvPicPr>
            <p:cNvPr id="27" name="Picture 26" descr="DSCF0999.jpg">
              <a:extLst>
                <a:ext uri="{FF2B5EF4-FFF2-40B4-BE49-F238E27FC236}">
                  <a16:creationId xmlns:a16="http://schemas.microsoft.com/office/drawing/2014/main" id="{A694855E-0FE6-480B-AF1D-C3F46B75B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777" r="4079"/>
            <a:stretch/>
          </p:blipFill>
          <p:spPr>
            <a:xfrm>
              <a:off x="2366395" y="2662347"/>
              <a:ext cx="1357605" cy="1028748"/>
            </a:xfrm>
            <a:prstGeom prst="rect">
              <a:avLst/>
            </a:prstGeom>
          </p:spPr>
        </p:pic>
        <p:pic>
          <p:nvPicPr>
            <p:cNvPr id="28" name="Picture 27" descr="HTR.png">
              <a:extLst>
                <a:ext uri="{FF2B5EF4-FFF2-40B4-BE49-F238E27FC236}">
                  <a16:creationId xmlns:a16="http://schemas.microsoft.com/office/drawing/2014/main" id="{AD495425-B610-49C4-AEDB-1783339E5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/>
            <a:srcRect b="11651"/>
            <a:stretch/>
          </p:blipFill>
          <p:spPr>
            <a:xfrm>
              <a:off x="918648" y="2687448"/>
              <a:ext cx="1090396" cy="963352"/>
            </a:xfrm>
            <a:prstGeom prst="rect">
              <a:avLst/>
            </a:prstGeom>
          </p:spPr>
        </p:pic>
        <p:pic>
          <p:nvPicPr>
            <p:cNvPr id="29" name="Picture 2" descr="C:\Users\U361032\AppData\Local\Microsoft\Windows\Temporary Internet Files\Content.Outlook\RGXCS2CP\DOW_D2_TX7Layer_04 28 09-313.jpg">
              <a:extLst>
                <a:ext uri="{FF2B5EF4-FFF2-40B4-BE49-F238E27FC236}">
                  <a16:creationId xmlns:a16="http://schemas.microsoft.com/office/drawing/2014/main" id="{B8648F5E-8471-4A52-AA72-03114487E0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34425" y="1465801"/>
              <a:ext cx="1357605" cy="962195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Content Placeholder 3" descr="50-04-00100 (3).JPG">
              <a:extLst>
                <a:ext uri="{FF2B5EF4-FFF2-40B4-BE49-F238E27FC236}">
                  <a16:creationId xmlns:a16="http://schemas.microsoft.com/office/drawing/2014/main" id="{E45FDD82-ADC3-4D55-8541-0298AF232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/>
            <a:srcRect l="2330"/>
            <a:stretch/>
          </p:blipFill>
          <p:spPr>
            <a:xfrm>
              <a:off x="3934427" y="2671812"/>
              <a:ext cx="855897" cy="1052694"/>
            </a:xfrm>
            <a:prstGeom prst="rect">
              <a:avLst/>
            </a:prstGeom>
          </p:spPr>
        </p:pic>
        <p:pic>
          <p:nvPicPr>
            <p:cNvPr id="31" name="Content Placeholder 34" descr="ShrinkageOriginal.gif">
              <a:extLst>
                <a:ext uri="{FF2B5EF4-FFF2-40B4-BE49-F238E27FC236}">
                  <a16:creationId xmlns:a16="http://schemas.microsoft.com/office/drawing/2014/main" id="{5CC50279-5CE4-49CE-8732-F9695569E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/>
            <a:srcRect r="18476"/>
            <a:stretch/>
          </p:blipFill>
          <p:spPr>
            <a:xfrm>
              <a:off x="4697181" y="2671812"/>
              <a:ext cx="594851" cy="1001626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8D4AB1-8BD6-49A8-A41C-6C1FC52D9B12}"/>
                </a:ext>
              </a:extLst>
            </p:cNvPr>
            <p:cNvSpPr/>
            <p:nvPr/>
          </p:nvSpPr>
          <p:spPr bwMode="auto">
            <a:xfrm>
              <a:off x="3934425" y="2662347"/>
              <a:ext cx="1357605" cy="1028748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2D5FE532-6B60-4556-B539-169E58D191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6" t="6501" r="9066" b="26033"/>
            <a:stretch/>
          </p:blipFill>
          <p:spPr bwMode="auto">
            <a:xfrm>
              <a:off x="5502454" y="1465800"/>
              <a:ext cx="1298709" cy="9627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37">
              <a:extLst>
                <a:ext uri="{FF2B5EF4-FFF2-40B4-BE49-F238E27FC236}">
                  <a16:creationId xmlns:a16="http://schemas.microsoft.com/office/drawing/2014/main" id="{37A2F9ED-5B80-4DCA-9A9F-B7B4A92EA6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lum bright="14000"/>
            </a:blip>
            <a:srcRect/>
            <a:stretch>
              <a:fillRect/>
            </a:stretch>
          </p:blipFill>
          <p:spPr bwMode="auto">
            <a:xfrm>
              <a:off x="5536487" y="2662347"/>
              <a:ext cx="1264678" cy="1035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A9749C8-0204-4CBB-A266-EF8846800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91" t="20680" r="-691" b="15451"/>
            <a:stretch/>
          </p:blipFill>
          <p:spPr>
            <a:xfrm>
              <a:off x="7023742" y="2711745"/>
              <a:ext cx="1350567" cy="980039"/>
            </a:xfrm>
            <a:prstGeom prst="rect">
              <a:avLst/>
            </a:prstGeom>
          </p:spPr>
        </p:pic>
      </p:grp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3D96389F-7B63-8A31-1E6C-F33A5CA3C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Date Placeholder 2">
            <a:extLst>
              <a:ext uri="{FF2B5EF4-FFF2-40B4-BE49-F238E27FC236}">
                <a16:creationId xmlns:a16="http://schemas.microsoft.com/office/drawing/2014/main" id="{59854AD1-BA9C-1C42-5294-D4968A13826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9878"/>
            <a:ext cx="2326066" cy="274320"/>
          </a:xfrm>
        </p:spPr>
        <p:txBody>
          <a:bodyPr/>
          <a:lstStyle/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D6E5E-41EC-1DBB-818D-3B1788EA2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1707888"/>
            <a:ext cx="804984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As researcher in materials science research and development, we have </a:t>
            </a:r>
            <a:r>
              <a:rPr lang="en-US" sz="2400" b="1" dirty="0">
                <a:solidFill>
                  <a:schemeClr val="accent1"/>
                </a:solidFill>
              </a:rPr>
              <a:t>messy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unstructured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chemeClr val="accent1"/>
                </a:solidFill>
              </a:rPr>
              <a:t>scattered</a:t>
            </a:r>
            <a:r>
              <a:rPr lang="en-US" sz="2400" dirty="0"/>
              <a:t> data.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400" dirty="0"/>
              <a:t>Creating value from our data requires researchers to </a:t>
            </a:r>
            <a:r>
              <a:rPr lang="en-US" sz="2400" b="1" dirty="0">
                <a:solidFill>
                  <a:schemeClr val="accent6"/>
                </a:solidFill>
              </a:rPr>
              <a:t>deeply embed in data analysis workflows</a:t>
            </a:r>
            <a:r>
              <a:rPr lang="en-US" sz="2400" dirty="0"/>
              <a:t> to impart their experience.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94306E-63B1-82D5-BE5D-103AAA1F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Citizen Data Science at Dow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AD061C8-118C-7002-C40D-BB6023E62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9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789945-82E6-4B14-968A-90DDAFC2F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E1361-E807-4E21-867A-EC2F785D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as an Interdisciplinary Endeavor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D9E27AE-EE28-4BDB-869A-AD99F0114983}"/>
              </a:ext>
            </a:extLst>
          </p:cNvPr>
          <p:cNvGraphicFramePr/>
          <p:nvPr/>
        </p:nvGraphicFramePr>
        <p:xfrm>
          <a:off x="1299354" y="529963"/>
          <a:ext cx="6559608" cy="3706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049E11B-57E7-4EFD-85D1-D397C1ABA52B}"/>
              </a:ext>
            </a:extLst>
          </p:cNvPr>
          <p:cNvSpPr txBox="1"/>
          <p:nvPr/>
        </p:nvSpPr>
        <p:spPr>
          <a:xfrm>
            <a:off x="3415172" y="4236373"/>
            <a:ext cx="2313656" cy="438646"/>
          </a:xfrm>
          <a:prstGeom prst="roundRect">
            <a:avLst/>
          </a:prstGeom>
          <a:solidFill>
            <a:srgbClr val="415364"/>
          </a:solidFill>
          <a:ln>
            <a:noFill/>
          </a:ln>
          <a:effectLst/>
        </p:spPr>
        <p:txBody>
          <a:bodyPr wrap="none" lIns="34290" rIns="34290" rtlCol="0"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B16AA-3B4E-4AAB-BD3B-DB7BB37D284C}"/>
              </a:ext>
            </a:extLst>
          </p:cNvPr>
          <p:cNvSpPr txBox="1"/>
          <p:nvPr/>
        </p:nvSpPr>
        <p:spPr>
          <a:xfrm>
            <a:off x="6092042" y="1493910"/>
            <a:ext cx="2188030" cy="420624"/>
          </a:xfrm>
          <a:prstGeom prst="roundRect">
            <a:avLst/>
          </a:prstGeom>
          <a:solidFill>
            <a:srgbClr val="415364"/>
          </a:solidFill>
          <a:ln>
            <a:noFill/>
          </a:ln>
          <a:effectLst/>
        </p:spPr>
        <p:txBody>
          <a:bodyPr wrap="none" lIns="34290" rIns="34290" rtlCol="0"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Stewardship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F6A3D-111E-4A23-B496-F2CE33E4306E}"/>
              </a:ext>
            </a:extLst>
          </p:cNvPr>
          <p:cNvSpPr txBox="1"/>
          <p:nvPr/>
        </p:nvSpPr>
        <p:spPr>
          <a:xfrm>
            <a:off x="405974" y="1493910"/>
            <a:ext cx="2568796" cy="420624"/>
          </a:xfrm>
          <a:prstGeom prst="roundRect">
            <a:avLst/>
          </a:prstGeom>
          <a:solidFill>
            <a:srgbClr val="415364"/>
          </a:solidFill>
          <a:ln>
            <a:noFill/>
          </a:ln>
          <a:effectLst/>
        </p:spPr>
        <p:txBody>
          <a:bodyPr wrap="none" lIns="34290" rIns="34290" rtlCol="0"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Traditional Research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B6372-3A81-4833-A79A-70605FE840AA}"/>
              </a:ext>
            </a:extLst>
          </p:cNvPr>
          <p:cNvSpPr txBox="1"/>
          <p:nvPr/>
        </p:nvSpPr>
        <p:spPr>
          <a:xfrm>
            <a:off x="6205297" y="4172788"/>
            <a:ext cx="2829406" cy="321542"/>
          </a:xfrm>
          <a:prstGeom prst="rect">
            <a:avLst/>
          </a:prstGeom>
          <a:noFill/>
        </p:spPr>
        <p:txBody>
          <a:bodyPr wrap="square" lIns="34290" rIns="34290" rtlCol="0">
            <a:noAutofit/>
          </a:bodyPr>
          <a:lstStyle/>
          <a:p>
            <a:pPr algn="r"/>
            <a:r>
              <a:rPr lang="en-US" sz="900" dirty="0">
                <a:solidFill>
                  <a:srgbClr val="415364"/>
                </a:solidFill>
                <a:latin typeface="Arial" panose="020B0604020202020204"/>
              </a:rPr>
              <a:t>Adapted from </a:t>
            </a:r>
            <a:r>
              <a:rPr lang="en-US" sz="900" i="1" dirty="0">
                <a:solidFill>
                  <a:srgbClr val="415364"/>
                </a:solidFill>
                <a:latin typeface="Arial" panose="020B0604020202020204"/>
              </a:rPr>
              <a:t>Shelly, Data Science for the C-Suite. New York: Digital Living Press, 2015. Print.</a:t>
            </a:r>
            <a:endParaRPr lang="en-US" sz="900" dirty="0">
              <a:solidFill>
                <a:srgbClr val="415364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76037D-BC81-4969-97A7-937EFF13F99B}"/>
              </a:ext>
            </a:extLst>
          </p:cNvPr>
          <p:cNvSpPr txBox="1"/>
          <p:nvPr/>
        </p:nvSpPr>
        <p:spPr>
          <a:xfrm>
            <a:off x="3746953" y="2247704"/>
            <a:ext cx="1770360" cy="438646"/>
          </a:xfrm>
          <a:prstGeom prst="roundRect">
            <a:avLst/>
          </a:prstGeom>
          <a:solidFill>
            <a:schemeClr val="accent4">
              <a:alpha val="75000"/>
            </a:schemeClr>
          </a:solidFill>
          <a:ln>
            <a:noFill/>
          </a:ln>
          <a:effectLst/>
        </p:spPr>
        <p:txBody>
          <a:bodyPr wrap="none" lIns="34290" rIns="34290" rtlCol="0">
            <a:no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Science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EE74FF-A620-413C-9118-6A82ED5DED9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974770" y="1704222"/>
            <a:ext cx="843375" cy="44840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3C6D13-C072-4AC4-9A66-B53F8AA48CCA}"/>
              </a:ext>
            </a:extLst>
          </p:cNvPr>
          <p:cNvCxnSpPr>
            <a:cxnSpLocks/>
          </p:cNvCxnSpPr>
          <p:nvPr/>
        </p:nvCxnSpPr>
        <p:spPr>
          <a:xfrm flipH="1">
            <a:off x="5325856" y="1730579"/>
            <a:ext cx="766187" cy="38176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428CE9-D63C-4F7E-8697-1A92A800E6A7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571999" y="3590019"/>
            <a:ext cx="0" cy="646353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5B364AD7-795F-4E10-5165-A513CCFBE6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9878"/>
            <a:ext cx="2326066" cy="274320"/>
          </a:xfrm>
        </p:spPr>
        <p:txBody>
          <a:bodyPr/>
          <a:lstStyle/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9147-F296-C34D-82D0-29524F01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Citizen Data Science for Research and Development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B952B39-994C-46AC-A67B-4C32CAF7AD5C}"/>
              </a:ext>
            </a:extLst>
          </p:cNvPr>
          <p:cNvGraphicFramePr/>
          <p:nvPr/>
        </p:nvGraphicFramePr>
        <p:xfrm>
          <a:off x="536698" y="794773"/>
          <a:ext cx="3170184" cy="2793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B81ADDD-9157-461A-A303-23371FAC19A5}"/>
              </a:ext>
            </a:extLst>
          </p:cNvPr>
          <p:cNvSpPr txBox="1">
            <a:spLocks/>
          </p:cNvSpPr>
          <p:nvPr/>
        </p:nvSpPr>
        <p:spPr>
          <a:xfrm>
            <a:off x="4120974" y="1307173"/>
            <a:ext cx="4615324" cy="1520277"/>
          </a:xfrm>
          <a:prstGeom prst="rect">
            <a:avLst/>
          </a:prstGeom>
        </p:spPr>
        <p:txBody>
          <a:bodyPr lIns="45720" tIns="45720" rIns="45720" bIns="4572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525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6538" indent="-2270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tabLst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7850" indent="-288925" algn="l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863" indent="-227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1875" indent="-227013" algn="l" defTabSz="914400" rtl="0" eaLnBrk="1" latinLnBrk="0" hangingPunct="1">
              <a:spcBef>
                <a:spcPct val="20000"/>
              </a:spcBef>
              <a:buFont typeface="System Font Regular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93F5E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Citizen Data Scientist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93F5E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</a:t>
            </a:r>
            <a:r>
              <a:rPr lang="en-US" sz="1600" b="0" dirty="0">
                <a:solidFill>
                  <a:srgbClr val="415364"/>
                </a:solidFill>
                <a:latin typeface="Arial" panose="020B0604020202020204"/>
                <a:cs typeface="Arial"/>
              </a:rPr>
              <a:t>enriches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a data-centric cultural foundation by adhering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to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…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5364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3845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>
                <a:solidFill>
                  <a:srgbClr val="415364"/>
                </a:solidFill>
                <a:latin typeface="Arial" panose="020B0604020202020204"/>
                <a:cs typeface="Arial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0033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governance framework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0033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for data best practices, and practicing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0033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behaviors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that are data-centered.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25C878-C2BB-4DA3-8968-427D6FE8A322}"/>
              </a:ext>
            </a:extLst>
          </p:cNvPr>
          <p:cNvSpPr txBox="1"/>
          <p:nvPr/>
        </p:nvSpPr>
        <p:spPr>
          <a:xfrm>
            <a:off x="1493252" y="981669"/>
            <a:ext cx="1257075" cy="4274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78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Decision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00A9C18-86BF-42FE-8ABD-585D74FA8FDA}"/>
              </a:ext>
            </a:extLst>
          </p:cNvPr>
          <p:cNvSpPr/>
          <p:nvPr/>
        </p:nvSpPr>
        <p:spPr>
          <a:xfrm>
            <a:off x="489922" y="3605534"/>
            <a:ext cx="1017008" cy="502984"/>
          </a:xfrm>
          <a:custGeom>
            <a:avLst/>
            <a:gdLst>
              <a:gd name="connsiteX0" fmla="*/ 628538 w 1257076"/>
              <a:gd name="connsiteY0" fmla="*/ 0 h 710380"/>
              <a:gd name="connsiteX1" fmla="*/ 1244441 w 1257076"/>
              <a:gd name="connsiteY1" fmla="*/ 289756 h 710380"/>
              <a:gd name="connsiteX2" fmla="*/ 1257076 w 1257076"/>
              <a:gd name="connsiteY2" fmla="*/ 289756 h 710380"/>
              <a:gd name="connsiteX3" fmla="*/ 1257076 w 1257076"/>
              <a:gd name="connsiteY3" fmla="*/ 710380 h 710380"/>
              <a:gd name="connsiteX4" fmla="*/ 1 w 1257076"/>
              <a:gd name="connsiteY4" fmla="*/ 710380 h 710380"/>
              <a:gd name="connsiteX5" fmla="*/ 1 w 1257076"/>
              <a:gd name="connsiteY5" fmla="*/ 295700 h 710380"/>
              <a:gd name="connsiteX6" fmla="*/ 0 w 1257076"/>
              <a:gd name="connsiteY6" fmla="*/ 295700 h 710380"/>
              <a:gd name="connsiteX7" fmla="*/ 1 w 1257076"/>
              <a:gd name="connsiteY7" fmla="*/ 295700 h 710380"/>
              <a:gd name="connsiteX8" fmla="*/ 1 w 1257076"/>
              <a:gd name="connsiteY8" fmla="*/ 289756 h 710380"/>
              <a:gd name="connsiteX9" fmla="*/ 12635 w 1257076"/>
              <a:gd name="connsiteY9" fmla="*/ 289756 h 71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076" h="710380">
                <a:moveTo>
                  <a:pt x="628538" y="0"/>
                </a:moveTo>
                <a:lnTo>
                  <a:pt x="1244441" y="289756"/>
                </a:lnTo>
                <a:lnTo>
                  <a:pt x="1257076" y="289756"/>
                </a:lnTo>
                <a:lnTo>
                  <a:pt x="1257076" y="710380"/>
                </a:lnTo>
                <a:lnTo>
                  <a:pt x="1" y="710380"/>
                </a:lnTo>
                <a:lnTo>
                  <a:pt x="1" y="295700"/>
                </a:lnTo>
                <a:lnTo>
                  <a:pt x="0" y="295700"/>
                </a:lnTo>
                <a:lnTo>
                  <a:pt x="1" y="295700"/>
                </a:lnTo>
                <a:lnTo>
                  <a:pt x="1" y="289756"/>
                </a:lnTo>
                <a:lnTo>
                  <a:pt x="12635" y="28975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b">
            <a:noAutofit/>
          </a:bodyPr>
          <a:lstStyle/>
          <a:p>
            <a:pPr algn="ctr"/>
            <a:r>
              <a:rPr lang="en-US" sz="1600" dirty="0"/>
              <a:t>Governance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611B310-D4D0-46F3-8D00-AE6715CA4B7E}"/>
              </a:ext>
            </a:extLst>
          </p:cNvPr>
          <p:cNvSpPr/>
          <p:nvPr/>
        </p:nvSpPr>
        <p:spPr>
          <a:xfrm>
            <a:off x="1589898" y="3605534"/>
            <a:ext cx="1017008" cy="502984"/>
          </a:xfrm>
          <a:custGeom>
            <a:avLst/>
            <a:gdLst>
              <a:gd name="connsiteX0" fmla="*/ 628538 w 1257076"/>
              <a:gd name="connsiteY0" fmla="*/ 0 h 710380"/>
              <a:gd name="connsiteX1" fmla="*/ 1244441 w 1257076"/>
              <a:gd name="connsiteY1" fmla="*/ 289756 h 710380"/>
              <a:gd name="connsiteX2" fmla="*/ 1257076 w 1257076"/>
              <a:gd name="connsiteY2" fmla="*/ 289756 h 710380"/>
              <a:gd name="connsiteX3" fmla="*/ 1257076 w 1257076"/>
              <a:gd name="connsiteY3" fmla="*/ 710380 h 710380"/>
              <a:gd name="connsiteX4" fmla="*/ 1 w 1257076"/>
              <a:gd name="connsiteY4" fmla="*/ 710380 h 710380"/>
              <a:gd name="connsiteX5" fmla="*/ 1 w 1257076"/>
              <a:gd name="connsiteY5" fmla="*/ 295700 h 710380"/>
              <a:gd name="connsiteX6" fmla="*/ 0 w 1257076"/>
              <a:gd name="connsiteY6" fmla="*/ 295700 h 710380"/>
              <a:gd name="connsiteX7" fmla="*/ 1 w 1257076"/>
              <a:gd name="connsiteY7" fmla="*/ 295700 h 710380"/>
              <a:gd name="connsiteX8" fmla="*/ 1 w 1257076"/>
              <a:gd name="connsiteY8" fmla="*/ 289756 h 710380"/>
              <a:gd name="connsiteX9" fmla="*/ 12635 w 1257076"/>
              <a:gd name="connsiteY9" fmla="*/ 289756 h 71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076" h="710380">
                <a:moveTo>
                  <a:pt x="628538" y="0"/>
                </a:moveTo>
                <a:lnTo>
                  <a:pt x="1244441" y="289756"/>
                </a:lnTo>
                <a:lnTo>
                  <a:pt x="1257076" y="289756"/>
                </a:lnTo>
                <a:lnTo>
                  <a:pt x="1257076" y="710380"/>
                </a:lnTo>
                <a:lnTo>
                  <a:pt x="1" y="710380"/>
                </a:lnTo>
                <a:lnTo>
                  <a:pt x="1" y="295700"/>
                </a:lnTo>
                <a:lnTo>
                  <a:pt x="0" y="295700"/>
                </a:lnTo>
                <a:lnTo>
                  <a:pt x="1" y="295700"/>
                </a:lnTo>
                <a:lnTo>
                  <a:pt x="1" y="289756"/>
                </a:lnTo>
                <a:lnTo>
                  <a:pt x="12635" y="28975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b">
            <a:noAutofit/>
          </a:bodyPr>
          <a:lstStyle/>
          <a:p>
            <a:pPr algn="ctr"/>
            <a:r>
              <a:rPr lang="en-US" sz="1600" dirty="0"/>
              <a:t>Behaviors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F41EE6-0026-4B69-8978-90F8A73FB13B}"/>
              </a:ext>
            </a:extLst>
          </p:cNvPr>
          <p:cNvSpPr/>
          <p:nvPr/>
        </p:nvSpPr>
        <p:spPr>
          <a:xfrm>
            <a:off x="2689874" y="3605534"/>
            <a:ext cx="1017008" cy="502984"/>
          </a:xfrm>
          <a:custGeom>
            <a:avLst/>
            <a:gdLst>
              <a:gd name="connsiteX0" fmla="*/ 628538 w 1257076"/>
              <a:gd name="connsiteY0" fmla="*/ 0 h 710380"/>
              <a:gd name="connsiteX1" fmla="*/ 1244441 w 1257076"/>
              <a:gd name="connsiteY1" fmla="*/ 289756 h 710380"/>
              <a:gd name="connsiteX2" fmla="*/ 1257076 w 1257076"/>
              <a:gd name="connsiteY2" fmla="*/ 289756 h 710380"/>
              <a:gd name="connsiteX3" fmla="*/ 1257076 w 1257076"/>
              <a:gd name="connsiteY3" fmla="*/ 710380 h 710380"/>
              <a:gd name="connsiteX4" fmla="*/ 1 w 1257076"/>
              <a:gd name="connsiteY4" fmla="*/ 710380 h 710380"/>
              <a:gd name="connsiteX5" fmla="*/ 1 w 1257076"/>
              <a:gd name="connsiteY5" fmla="*/ 295700 h 710380"/>
              <a:gd name="connsiteX6" fmla="*/ 0 w 1257076"/>
              <a:gd name="connsiteY6" fmla="*/ 295700 h 710380"/>
              <a:gd name="connsiteX7" fmla="*/ 1 w 1257076"/>
              <a:gd name="connsiteY7" fmla="*/ 295700 h 710380"/>
              <a:gd name="connsiteX8" fmla="*/ 1 w 1257076"/>
              <a:gd name="connsiteY8" fmla="*/ 289756 h 710380"/>
              <a:gd name="connsiteX9" fmla="*/ 12635 w 1257076"/>
              <a:gd name="connsiteY9" fmla="*/ 289756 h 71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076" h="710380">
                <a:moveTo>
                  <a:pt x="628538" y="0"/>
                </a:moveTo>
                <a:lnTo>
                  <a:pt x="1244441" y="289756"/>
                </a:lnTo>
                <a:lnTo>
                  <a:pt x="1257076" y="289756"/>
                </a:lnTo>
                <a:lnTo>
                  <a:pt x="1257076" y="710380"/>
                </a:lnTo>
                <a:lnTo>
                  <a:pt x="1" y="710380"/>
                </a:lnTo>
                <a:lnTo>
                  <a:pt x="1" y="295700"/>
                </a:lnTo>
                <a:lnTo>
                  <a:pt x="0" y="295700"/>
                </a:lnTo>
                <a:lnTo>
                  <a:pt x="1" y="295700"/>
                </a:lnTo>
                <a:lnTo>
                  <a:pt x="1" y="289756"/>
                </a:lnTo>
                <a:lnTo>
                  <a:pt x="12635" y="289756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b">
            <a:noAutofit/>
          </a:bodyPr>
          <a:lstStyle/>
          <a:p>
            <a:pPr algn="ctr"/>
            <a:r>
              <a:rPr lang="en-US" sz="1600" dirty="0"/>
              <a:t>Technology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1DEE38-5386-43D9-932F-8550E9FC1EFE}"/>
              </a:ext>
            </a:extLst>
          </p:cNvPr>
          <p:cNvSpPr/>
          <p:nvPr/>
        </p:nvSpPr>
        <p:spPr>
          <a:xfrm>
            <a:off x="489922" y="4153493"/>
            <a:ext cx="3216960" cy="301961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b">
            <a:noAutofit/>
          </a:bodyPr>
          <a:lstStyle/>
          <a:p>
            <a:pPr algn="ctr"/>
            <a:r>
              <a:rPr lang="en-US" sz="1600" dirty="0"/>
              <a:t>Data Foundation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57260-1B07-4A8B-B661-1A5220D5B849}"/>
              </a:ext>
            </a:extLst>
          </p:cNvPr>
          <p:cNvSpPr txBox="1"/>
          <p:nvPr/>
        </p:nvSpPr>
        <p:spPr>
          <a:xfrm>
            <a:off x="4120974" y="3009549"/>
            <a:ext cx="4572000" cy="9592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93F5E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Digital Infrastructure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forms…</a:t>
            </a:r>
          </a:p>
          <a:p>
            <a:pPr marL="283845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80033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technology base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15364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focused on the needs of the “data pyramid</a:t>
            </a:r>
            <a:r>
              <a:rPr lang="en-US" sz="1600" dirty="0">
                <a:solidFill>
                  <a:srgbClr val="415364"/>
                </a:solidFill>
                <a:latin typeface="Arial" panose="020B0604020202020204"/>
                <a:cs typeface="Arial"/>
              </a:rPr>
              <a:t>.”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15364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79DF6F4C-7BAC-8E14-59A7-1FF7276B2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84BB2099-87EC-A24D-AF4A-9D16B12781F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865813" y="4869878"/>
            <a:ext cx="2326066" cy="274320"/>
          </a:xfrm>
        </p:spPr>
        <p:txBody>
          <a:bodyPr/>
          <a:lstStyle/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87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D6E5E-41EC-1DBB-818D-3B1788EA2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14" y="2156251"/>
            <a:ext cx="80498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Construct a </a:t>
            </a:r>
            <a:r>
              <a:rPr lang="en-US" sz="2400" b="1" dirty="0">
                <a:solidFill>
                  <a:schemeClr val="accent1"/>
                </a:solidFill>
              </a:rPr>
              <a:t>tidy data </a:t>
            </a:r>
            <a:r>
              <a:rPr lang="en-US" sz="2400" dirty="0"/>
              <a:t>project that supports </a:t>
            </a:r>
            <a:r>
              <a:rPr lang="en-US" sz="2400" b="1" dirty="0">
                <a:solidFill>
                  <a:schemeClr val="accent1"/>
                </a:solidFill>
              </a:rPr>
              <a:t>collaborative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transparent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chemeClr val="accent1"/>
                </a:solidFill>
              </a:rPr>
              <a:t>reproducible</a:t>
            </a:r>
            <a:r>
              <a:rPr lang="en-US" sz="2400" dirty="0"/>
              <a:t> workflows.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94306E-63B1-82D5-BE5D-103AAA1F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Citizen Data Scientist’s Goal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8870446-CA2B-749E-A653-E4B3527887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64449" y="4865306"/>
            <a:ext cx="468413" cy="274320"/>
          </a:xfrm>
        </p:spPr>
        <p:txBody>
          <a:bodyPr/>
          <a:lstStyle/>
          <a:p>
            <a:fld id="{B6D1532F-61F1-B941-ACDF-6BC65E0B405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6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72337-FBDD-B824-FDFF-EB8B79F38C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D1532F-61F1-B941-ACDF-6BC65E0B4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C98233-C6A2-F95B-4B2A-36D9ABD78D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6C0BE9-CB2E-BE40-99B7-780B0ABAFDAC}" type="datetime4">
              <a:rPr lang="en-US" smtClean="0"/>
              <a:pPr/>
              <a:t>June 1, 2022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8CA39C-63C0-95E2-910F-96FEE79A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Success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154CA-C770-FFE6-E902-952C5DB2BB80}"/>
              </a:ext>
            </a:extLst>
          </p:cNvPr>
          <p:cNvGrpSpPr/>
          <p:nvPr/>
        </p:nvGrpSpPr>
        <p:grpSpPr>
          <a:xfrm>
            <a:off x="320235" y="744070"/>
            <a:ext cx="4158763" cy="1469861"/>
            <a:chOff x="406114" y="850717"/>
            <a:chExt cx="4158763" cy="14698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8AF2D8-4F11-3756-4033-08533D76137F}"/>
                </a:ext>
              </a:extLst>
            </p:cNvPr>
            <p:cNvSpPr txBox="1"/>
            <p:nvPr/>
          </p:nvSpPr>
          <p:spPr>
            <a:xfrm>
              <a:off x="406114" y="850717"/>
              <a:ext cx="4158763" cy="14698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no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Data Organization</a:t>
              </a:r>
            </a:p>
            <a:p>
              <a:pPr marL="342900" indent="-342900">
                <a:spcBef>
                  <a:spcPts val="1200"/>
                </a:spcBef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Store &amp; organize data at the level of a project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Store raw data in a managed system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Organize data to reflect observational hierarchy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tidy data tables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Document the structure of the data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0F8723-2947-17AB-8A8A-611BABDF8441}"/>
                </a:ext>
              </a:extLst>
            </p:cNvPr>
            <p:cNvCxnSpPr>
              <a:cxnSpLocks/>
            </p:cNvCxnSpPr>
            <p:nvPr/>
          </p:nvCxnSpPr>
          <p:spPr>
            <a:xfrm>
              <a:off x="449542" y="1229445"/>
              <a:ext cx="4023360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DF30B8-55A2-1C1C-5885-AB3CEFCD4E48}"/>
              </a:ext>
            </a:extLst>
          </p:cNvPr>
          <p:cNvGrpSpPr/>
          <p:nvPr/>
        </p:nvGrpSpPr>
        <p:grpSpPr>
          <a:xfrm>
            <a:off x="320235" y="2598773"/>
            <a:ext cx="4158763" cy="1469861"/>
            <a:chOff x="406114" y="850717"/>
            <a:chExt cx="4158763" cy="146986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C619F2-4B26-6C99-35E3-60CD48392A48}"/>
                </a:ext>
              </a:extLst>
            </p:cNvPr>
            <p:cNvSpPr txBox="1"/>
            <p:nvPr/>
          </p:nvSpPr>
          <p:spPr>
            <a:xfrm>
              <a:off x="406114" y="850717"/>
              <a:ext cx="4158763" cy="14698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no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Data Access</a:t>
              </a:r>
            </a:p>
            <a:p>
              <a:pPr marL="342900" indent="-342900">
                <a:spcBef>
                  <a:spcPts val="1200"/>
                </a:spcBef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data accessible to both humans and machines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 artificial barriers to data access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Provide easy means to add and edit data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Visualize your data as soon &amp; as much as possible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CB626-246B-3484-9980-936DB39CDEC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42" y="1229445"/>
              <a:ext cx="4023360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800FAC-F437-62BB-2BCA-221241747B59}"/>
              </a:ext>
            </a:extLst>
          </p:cNvPr>
          <p:cNvGrpSpPr/>
          <p:nvPr/>
        </p:nvGrpSpPr>
        <p:grpSpPr>
          <a:xfrm>
            <a:off x="4571206" y="744070"/>
            <a:ext cx="4341108" cy="1469861"/>
            <a:chOff x="406114" y="850717"/>
            <a:chExt cx="4341108" cy="14698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6E9593-BAA3-B245-1DFD-995DB7077C05}"/>
                </a:ext>
              </a:extLst>
            </p:cNvPr>
            <p:cNvSpPr txBox="1"/>
            <p:nvPr/>
          </p:nvSpPr>
          <p:spPr>
            <a:xfrm>
              <a:off x="406114" y="850717"/>
              <a:ext cx="4158763" cy="14698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no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Data Analysis</a:t>
              </a:r>
            </a:p>
            <a:p>
              <a:pPr marL="342900" indent="-342900">
                <a:spcBef>
                  <a:spcPts val="1200"/>
                </a:spcBef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Separate data storage and analyses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transparent analysis routines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Divide analysis into minimal components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 version control for data, analysis, &amp; platform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CCC0D91-BA42-8F63-DC31-608476D6C3EE}"/>
                </a:ext>
              </a:extLst>
            </p:cNvPr>
            <p:cNvCxnSpPr>
              <a:cxnSpLocks/>
            </p:cNvCxnSpPr>
            <p:nvPr/>
          </p:nvCxnSpPr>
          <p:spPr>
            <a:xfrm>
              <a:off x="449542" y="1229445"/>
              <a:ext cx="4297680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435D80-CAE5-6B7A-A6CC-B0CAC0A2FECB}"/>
              </a:ext>
            </a:extLst>
          </p:cNvPr>
          <p:cNvGrpSpPr/>
          <p:nvPr/>
        </p:nvGrpSpPr>
        <p:grpSpPr>
          <a:xfrm>
            <a:off x="4571206" y="2592659"/>
            <a:ext cx="4341108" cy="1469861"/>
            <a:chOff x="406114" y="850717"/>
            <a:chExt cx="4341108" cy="14698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03CD2D-51B9-4971-F826-7DEA39F25A1E}"/>
                </a:ext>
              </a:extLst>
            </p:cNvPr>
            <p:cNvSpPr txBox="1"/>
            <p:nvPr/>
          </p:nvSpPr>
          <p:spPr>
            <a:xfrm>
              <a:off x="406114" y="850717"/>
              <a:ext cx="4158763" cy="14698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20" rIns="45720" rtlCol="0">
              <a:no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Value Preservation</a:t>
              </a:r>
            </a:p>
            <a:p>
              <a:pPr marL="342900" indent="-342900">
                <a:spcBef>
                  <a:spcPts val="1200"/>
                </a:spcBef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Package projects for long term storage</a:t>
              </a:r>
            </a:p>
            <a:p>
              <a:pPr marL="342900" indent="-342900">
                <a:buAutoNum type="arabicPeriod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Transend platforms &amp; languages with shareable interfaces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0B74CB-FDE6-D397-597F-EDE4C47314D0}"/>
                </a:ext>
              </a:extLst>
            </p:cNvPr>
            <p:cNvCxnSpPr>
              <a:cxnSpLocks/>
            </p:cNvCxnSpPr>
            <p:nvPr/>
          </p:nvCxnSpPr>
          <p:spPr>
            <a:xfrm>
              <a:off x="449542" y="1229445"/>
              <a:ext cx="4297680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483953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Brand 2">
      <a:dk1>
        <a:srgbClr val="000000"/>
      </a:dk1>
      <a:lt1>
        <a:srgbClr val="FFFFFF"/>
      </a:lt1>
      <a:dk2>
        <a:srgbClr val="42546C"/>
      </a:dk2>
      <a:lt2>
        <a:srgbClr val="E7E6E6"/>
      </a:lt2>
      <a:accent1>
        <a:srgbClr val="004E92"/>
      </a:accent1>
      <a:accent2>
        <a:srgbClr val="00BDB7"/>
      </a:accent2>
      <a:accent3>
        <a:srgbClr val="CAC5B5"/>
      </a:accent3>
      <a:accent4>
        <a:srgbClr val="FFC000"/>
      </a:accent4>
      <a:accent5>
        <a:srgbClr val="7AA094"/>
      </a:accent5>
      <a:accent6>
        <a:srgbClr val="EA001A"/>
      </a:accent6>
      <a:hlink>
        <a:srgbClr val="2B52D6"/>
      </a:hlink>
      <a:folHlink>
        <a:srgbClr val="0000B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45720" rIns="45720" rtlCol="0">
        <a:noAutofit/>
      </a:bodyPr>
      <a:lstStyle>
        <a:defPPr>
          <a:defRPr sz="1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4AAC454-DC55-2340-AFA4-E93476B20A33}" vid="{0FD8B445-4C6C-D44D-9DF7-FB0E3F853880}"/>
    </a:ext>
  </a:extLst>
</a:theme>
</file>

<file path=ppt/theme/theme2.xml><?xml version="1.0" encoding="utf-8"?>
<a:theme xmlns:a="http://schemas.openxmlformats.org/drawingml/2006/main" name="3_Default Theme">
  <a:themeElements>
    <a:clrScheme name="New Dow Palette">
      <a:dk1>
        <a:srgbClr val="415364"/>
      </a:dk1>
      <a:lt1>
        <a:srgbClr val="FFFFFF"/>
      </a:lt1>
      <a:dk2>
        <a:srgbClr val="000000"/>
      </a:dk2>
      <a:lt2>
        <a:srgbClr val="E80033"/>
      </a:lt2>
      <a:accent1>
        <a:srgbClr val="829995"/>
      </a:accent1>
      <a:accent2>
        <a:srgbClr val="5E514D"/>
      </a:accent2>
      <a:accent3>
        <a:srgbClr val="193F5E"/>
      </a:accent3>
      <a:accent4>
        <a:srgbClr val="CBC5B5"/>
      </a:accent4>
      <a:accent5>
        <a:srgbClr val="00B2A9"/>
      </a:accent5>
      <a:accent6>
        <a:srgbClr val="FEBB12"/>
      </a:accent6>
      <a:hlink>
        <a:srgbClr val="00B2A9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45720" rIns="45720" rtlCol="0">
        <a:noAutofit/>
      </a:bodyPr>
      <a:lstStyle>
        <a:defPPr>
          <a:defRPr sz="1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rketingTemplate_4-30-19" id="{896D9512-6E13-A146-85C5-A70C47371E5A}" vid="{3D137FBD-C7FD-A74D-B131-734EEC9D8E0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B8244407C9BC41842DAA8CE55E52D9" ma:contentTypeVersion="7" ma:contentTypeDescription="Create a new document." ma:contentTypeScope="" ma:versionID="063d22a5fb07e33dda99ca4efbd3aab8">
  <xsd:schema xmlns:xsd="http://www.w3.org/2001/XMLSchema" xmlns:xs="http://www.w3.org/2001/XMLSchema" xmlns:p="http://schemas.microsoft.com/office/2006/metadata/properties" xmlns:ns3="bed93b45-e090-4c5a-a888-d092713f9851" targetNamespace="http://schemas.microsoft.com/office/2006/metadata/properties" ma:root="true" ma:fieldsID="4fa3ed9567c1a892cc11aa651e04e051" ns3:_="">
    <xsd:import namespace="bed93b45-e090-4c5a-a888-d092713f985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d93b45-e090-4c5a-a888-d092713f98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695BA9-3B8E-4FA3-BB64-2DE1A84409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FDD4EB-4D25-4DC8-AA70-9F6887A703C0}">
  <ds:schemaRefs>
    <ds:schemaRef ds:uri="bed93b45-e090-4c5a-a888-d092713f98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42FA18B-3C65-474F-969D-24870EBF737A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bed93b45-e090-4c5a-a888-d092713f9851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88</TotalTime>
  <Words>1423</Words>
  <Application>Microsoft Office PowerPoint</Application>
  <PresentationFormat>On-screen Show (16:9)</PresentationFormat>
  <Paragraphs>233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Default Theme</vt:lpstr>
      <vt:lpstr>3_Default Theme</vt:lpstr>
      <vt:lpstr>Enabling Citizen Data Scientists with  RStudio Academy</vt:lpstr>
      <vt:lpstr>About Me</vt:lpstr>
      <vt:lpstr>About Dow</vt:lpstr>
      <vt:lpstr>About Dow R&amp;D</vt:lpstr>
      <vt:lpstr>Citizen Data Science at Dow</vt:lpstr>
      <vt:lpstr>Data Science as an Interdisciplinary Endeavor</vt:lpstr>
      <vt:lpstr>Citizen Data Science for Research and Development</vt:lpstr>
      <vt:lpstr>A Citizen Data Scientist’s Goal</vt:lpstr>
      <vt:lpstr>Guidelines for Success </vt:lpstr>
      <vt:lpstr>A Workbench for Citizen Data Science</vt:lpstr>
      <vt:lpstr>PowerPoint Presentation</vt:lpstr>
      <vt:lpstr>RStudio Academy</vt:lpstr>
      <vt:lpstr>PowerPoint Presentation</vt:lpstr>
      <vt:lpstr>What you need for Academy</vt:lpstr>
      <vt:lpstr>Who is a GOOD candidate?</vt:lpstr>
      <vt:lpstr>Who is a BAD candidate?</vt:lpstr>
      <vt:lpstr>What makes a good cohort?</vt:lpstr>
      <vt:lpstr>Feedback for RStudio Academy</vt:lpstr>
      <vt:lpstr>After Academy</vt:lpstr>
      <vt:lpstr>PowerPoint Presentation</vt:lpstr>
      <vt:lpstr>Data Analysis Tool for Polymer Analysis</vt:lpstr>
      <vt:lpstr>Data Analysis Tool for Polymer Analysis</vt:lpstr>
      <vt:lpstr>Acknowledgments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Citizen Data Scientists with  RStudio Academy</dc:title>
  <dc:creator>Wade, James (JH)</dc:creator>
  <cp:lastModifiedBy>Wade, James (JH)</cp:lastModifiedBy>
  <cp:revision>6</cp:revision>
  <cp:lastPrinted>2019-08-07T21:20:54Z</cp:lastPrinted>
  <dcterms:created xsi:type="dcterms:W3CDTF">2022-05-17T16:59:22Z</dcterms:created>
  <dcterms:modified xsi:type="dcterms:W3CDTF">2022-06-01T20:56:15Z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_Steward">
    <vt:lpwstr>Stoutenburg J u655670</vt:lpwstr>
  </property>
  <property fmtid="{D5CDD505-2E9C-101B-9397-08002B2CF9AE}" pid="3" name="Update_Footer">
    <vt:lpwstr>No</vt:lpwstr>
  </property>
  <property fmtid="{D5CDD505-2E9C-101B-9397-08002B2CF9AE}" pid="4" name="Radio_Button">
    <vt:lpwstr>NONE</vt:lpwstr>
  </property>
  <property fmtid="{D5CDD505-2E9C-101B-9397-08002B2CF9AE}" pid="5" name="Information_Classification">
    <vt:lpwstr>DOW RESTRICTED</vt:lpwstr>
  </property>
  <property fmtid="{D5CDD505-2E9C-101B-9397-08002B2CF9AE}" pid="6" name="Record_Title_ID">
    <vt:lpwstr>73</vt:lpwstr>
  </property>
  <property fmtid="{D5CDD505-2E9C-101B-9397-08002B2CF9AE}" pid="7" name="Initial_Creation_Date">
    <vt:filetime>2019-02-15T21:13:53Z</vt:filetime>
  </property>
  <property fmtid="{D5CDD505-2E9C-101B-9397-08002B2CF9AE}" pid="8" name="Retention_Period_Start_Date">
    <vt:filetime>2019-10-30T13:25:50Z</vt:filetime>
  </property>
  <property fmtid="{D5CDD505-2E9C-101B-9397-08002B2CF9AE}" pid="9" name="Last_Reviewed_Date">
    <vt:lpwstr/>
  </property>
  <property fmtid="{D5CDD505-2E9C-101B-9397-08002B2CF9AE}" pid="10" name="Retention_Review_Frequency">
    <vt:lpwstr/>
  </property>
  <property fmtid="{D5CDD505-2E9C-101B-9397-08002B2CF9AE}" pid="11" name="_NewReviewCycle">
    <vt:lpwstr/>
  </property>
  <property fmtid="{D5CDD505-2E9C-101B-9397-08002B2CF9AE}" pid="12" name="_IQPDocumentId">
    <vt:lpwstr>698a0383-9e92-41c7-9108-a73c20d752fd</vt:lpwstr>
  </property>
  <property fmtid="{D5CDD505-2E9C-101B-9397-08002B2CF9AE}" pid="13" name="ContentTypeId">
    <vt:lpwstr>0x01010067B8244407C9BC41842DAA8CE55E52D9</vt:lpwstr>
  </property>
  <property fmtid="{D5CDD505-2E9C-101B-9397-08002B2CF9AE}" pid="14" name="_AdHocReviewCycleID">
    <vt:i4>1857576493</vt:i4>
  </property>
  <property fmtid="{D5CDD505-2E9C-101B-9397-08002B2CF9AE}" pid="15" name="_EmailSubject">
    <vt:lpwstr>Updated Dow PPT Templates </vt:lpwstr>
  </property>
  <property fmtid="{D5CDD505-2E9C-101B-9397-08002B2CF9AE}" pid="16" name="_AuthorEmail">
    <vt:lpwstr>MKFournier@dow.com</vt:lpwstr>
  </property>
  <property fmtid="{D5CDD505-2E9C-101B-9397-08002B2CF9AE}" pid="17" name="_AuthorEmailDisplayName">
    <vt:lpwstr>Fournier, Mary (MK)</vt:lpwstr>
  </property>
  <property fmtid="{D5CDD505-2E9C-101B-9397-08002B2CF9AE}" pid="18" name="_PreviousAdHocReviewCycleID">
    <vt:i4>-1517195023</vt:i4>
  </property>
  <property fmtid="{D5CDD505-2E9C-101B-9397-08002B2CF9AE}" pid="19" name="MSIP_Label_3aac0ad3-18d9-49e9-a80d-c985041778ba_Enabled">
    <vt:lpwstr>true</vt:lpwstr>
  </property>
  <property fmtid="{D5CDD505-2E9C-101B-9397-08002B2CF9AE}" pid="20" name="MSIP_Label_3aac0ad3-18d9-49e9-a80d-c985041778ba_SetDate">
    <vt:lpwstr>2022-06-01T20:56:13Z</vt:lpwstr>
  </property>
  <property fmtid="{D5CDD505-2E9C-101B-9397-08002B2CF9AE}" pid="21" name="MSIP_Label_3aac0ad3-18d9-49e9-a80d-c985041778ba_Method">
    <vt:lpwstr>Standard</vt:lpwstr>
  </property>
  <property fmtid="{D5CDD505-2E9C-101B-9397-08002B2CF9AE}" pid="22" name="MSIP_Label_3aac0ad3-18d9-49e9-a80d-c985041778ba_Name">
    <vt:lpwstr>General Business</vt:lpwstr>
  </property>
  <property fmtid="{D5CDD505-2E9C-101B-9397-08002B2CF9AE}" pid="23" name="MSIP_Label_3aac0ad3-18d9-49e9-a80d-c985041778ba_SiteId">
    <vt:lpwstr>c3e32f53-cb7f-4809-968d-1cc4ccc785fe</vt:lpwstr>
  </property>
  <property fmtid="{D5CDD505-2E9C-101B-9397-08002B2CF9AE}" pid="24" name="MSIP_Label_3aac0ad3-18d9-49e9-a80d-c985041778ba_ActionId">
    <vt:lpwstr>4236c437-0579-4e25-9176-51bf83549254</vt:lpwstr>
  </property>
  <property fmtid="{D5CDD505-2E9C-101B-9397-08002B2CF9AE}" pid="25" name="MSIP_Label_3aac0ad3-18d9-49e9-a80d-c985041778ba_ContentBits">
    <vt:lpwstr>2</vt:lpwstr>
  </property>
  <property fmtid="{D5CDD505-2E9C-101B-9397-08002B2CF9AE}" pid="26" name="ClassificationContentMarkingFooterLocations">
    <vt:lpwstr>Default Theme:3\3_Default Theme:3</vt:lpwstr>
  </property>
  <property fmtid="{D5CDD505-2E9C-101B-9397-08002B2CF9AE}" pid="27" name="ClassificationContentMarkingFooterText">
    <vt:lpwstr>General Business</vt:lpwstr>
  </property>
</Properties>
</file>